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89"/>
  </p:notesMasterIdLst>
  <p:handoutMasterIdLst>
    <p:handoutMasterId r:id="rId90"/>
  </p:handoutMasterIdLst>
  <p:sldIdLst>
    <p:sldId id="256" r:id="rId5"/>
    <p:sldId id="277" r:id="rId6"/>
    <p:sldId id="278" r:id="rId7"/>
    <p:sldId id="279" r:id="rId8"/>
    <p:sldId id="280" r:id="rId9"/>
    <p:sldId id="281" r:id="rId10"/>
    <p:sldId id="283" r:id="rId11"/>
    <p:sldId id="284" r:id="rId12"/>
    <p:sldId id="285" r:id="rId13"/>
    <p:sldId id="286" r:id="rId14"/>
    <p:sldId id="287" r:id="rId15"/>
    <p:sldId id="291" r:id="rId16"/>
    <p:sldId id="288" r:id="rId17"/>
    <p:sldId id="289" r:id="rId18"/>
    <p:sldId id="290" r:id="rId19"/>
    <p:sldId id="292" r:id="rId20"/>
    <p:sldId id="293" r:id="rId21"/>
    <p:sldId id="294"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45" r:id="rId72"/>
    <p:sldId id="346" r:id="rId73"/>
    <p:sldId id="347" r:id="rId74"/>
    <p:sldId id="348" r:id="rId75"/>
    <p:sldId id="349" r:id="rId76"/>
    <p:sldId id="350" r:id="rId77"/>
    <p:sldId id="351" r:id="rId78"/>
    <p:sldId id="352" r:id="rId79"/>
    <p:sldId id="353" r:id="rId80"/>
    <p:sldId id="354" r:id="rId81"/>
    <p:sldId id="355" r:id="rId82"/>
    <p:sldId id="356" r:id="rId83"/>
    <p:sldId id="357" r:id="rId84"/>
    <p:sldId id="358" r:id="rId85"/>
    <p:sldId id="359" r:id="rId86"/>
    <p:sldId id="360" r:id="rId87"/>
    <p:sldId id="362" r:id="rId88"/>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6C6915-4D2B-4201-A90D-905352A92773}" v="268" dt="2022-09-07T17:11:39.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232"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anfarillo" userId="64ceb1c431dd8cc3" providerId="LiveId" clId="{A26C6915-4D2B-4201-A90D-905352A92773}"/>
    <pc:docChg chg="undo custSel addSld delSld modSld sldOrd">
      <pc:chgData name="Matteo Fanfarillo" userId="64ceb1c431dd8cc3" providerId="LiveId" clId="{A26C6915-4D2B-4201-A90D-905352A92773}" dt="2022-09-07T17:11:39.371" v="567" actId="20577"/>
      <pc:docMkLst>
        <pc:docMk/>
      </pc:docMkLst>
      <pc:sldChg chg="modSp mod">
        <pc:chgData name="Matteo Fanfarillo" userId="64ceb1c431dd8cc3" providerId="LiveId" clId="{A26C6915-4D2B-4201-A90D-905352A92773}" dt="2022-09-06T15:40:11.469" v="187" actId="255"/>
        <pc:sldMkLst>
          <pc:docMk/>
          <pc:sldMk cId="2806257027" sldId="256"/>
        </pc:sldMkLst>
        <pc:spChg chg="mod">
          <ac:chgData name="Matteo Fanfarillo" userId="64ceb1c431dd8cc3" providerId="LiveId" clId="{A26C6915-4D2B-4201-A90D-905352A92773}" dt="2022-09-06T15:40:11.469" v="187" actId="255"/>
          <ac:spMkLst>
            <pc:docMk/>
            <pc:sldMk cId="2806257027" sldId="256"/>
            <ac:spMk id="4" creationId="{A57BDC68-3A5A-0F06-CFB1-5450A9B0899C}"/>
          </ac:spMkLst>
        </pc:spChg>
      </pc:sldChg>
      <pc:sldChg chg="modSp mod modAnim">
        <pc:chgData name="Matteo Fanfarillo" userId="64ceb1c431dd8cc3" providerId="LiveId" clId="{A26C6915-4D2B-4201-A90D-905352A92773}" dt="2022-09-06T17:10:30.669" v="521"/>
        <pc:sldMkLst>
          <pc:docMk/>
          <pc:sldMk cId="1401741552" sldId="277"/>
        </pc:sldMkLst>
        <pc:spChg chg="mod">
          <ac:chgData name="Matteo Fanfarillo" userId="64ceb1c431dd8cc3" providerId="LiveId" clId="{A26C6915-4D2B-4201-A90D-905352A92773}" dt="2022-09-06T15:36:41.391" v="184" actId="20577"/>
          <ac:spMkLst>
            <pc:docMk/>
            <pc:sldMk cId="1401741552" sldId="277"/>
            <ac:spMk id="3" creationId="{E2785012-C9DF-61A4-DF94-3988AA9C2549}"/>
          </ac:spMkLst>
        </pc:spChg>
        <pc:spChg chg="mod">
          <ac:chgData name="Matteo Fanfarillo" userId="64ceb1c431dd8cc3" providerId="LiveId" clId="{A26C6915-4D2B-4201-A90D-905352A92773}" dt="2022-09-06T15:35:44.230" v="39" actId="20577"/>
          <ac:spMkLst>
            <pc:docMk/>
            <pc:sldMk cId="1401741552" sldId="277"/>
            <ac:spMk id="4" creationId="{A291CB94-788F-E664-CCBE-FA59BA208C21}"/>
          </ac:spMkLst>
        </pc:spChg>
        <pc:spChg chg="mod">
          <ac:chgData name="Matteo Fanfarillo" userId="64ceb1c431dd8cc3" providerId="LiveId" clId="{A26C6915-4D2B-4201-A90D-905352A92773}" dt="2022-09-06T15:40:21.032" v="188" actId="255"/>
          <ac:spMkLst>
            <pc:docMk/>
            <pc:sldMk cId="1401741552" sldId="277"/>
            <ac:spMk id="5" creationId="{0216F657-9188-8A7C-3F03-8635086F3A5F}"/>
          </ac:spMkLst>
        </pc:spChg>
      </pc:sldChg>
      <pc:sldChg chg="modSp mod modAnim">
        <pc:chgData name="Matteo Fanfarillo" userId="64ceb1c431dd8cc3" providerId="LiveId" clId="{A26C6915-4D2B-4201-A90D-905352A92773}" dt="2022-09-06T17:10:36.325" v="522"/>
        <pc:sldMkLst>
          <pc:docMk/>
          <pc:sldMk cId="1070498302" sldId="278"/>
        </pc:sldMkLst>
        <pc:spChg chg="mod">
          <ac:chgData name="Matteo Fanfarillo" userId="64ceb1c431dd8cc3" providerId="LiveId" clId="{A26C6915-4D2B-4201-A90D-905352A92773}" dt="2022-09-06T15:40:37.639" v="191" actId="255"/>
          <ac:spMkLst>
            <pc:docMk/>
            <pc:sldMk cId="1070498302" sldId="278"/>
            <ac:spMk id="3" creationId="{49D9E979-5699-1145-1359-943E7D2FBE94}"/>
          </ac:spMkLst>
        </pc:spChg>
      </pc:sldChg>
      <pc:sldChg chg="modSp mod modAnim">
        <pc:chgData name="Matteo Fanfarillo" userId="64ceb1c431dd8cc3" providerId="LiveId" clId="{A26C6915-4D2B-4201-A90D-905352A92773}" dt="2022-09-06T16:33:44.446" v="348"/>
        <pc:sldMkLst>
          <pc:docMk/>
          <pc:sldMk cId="423369884" sldId="279"/>
        </pc:sldMkLst>
        <pc:spChg chg="mod">
          <ac:chgData name="Matteo Fanfarillo" userId="64ceb1c431dd8cc3" providerId="LiveId" clId="{A26C6915-4D2B-4201-A90D-905352A92773}" dt="2022-09-06T15:40:43.075" v="192" actId="255"/>
          <ac:spMkLst>
            <pc:docMk/>
            <pc:sldMk cId="423369884" sldId="279"/>
            <ac:spMk id="4" creationId="{8606584F-0B91-E010-28D9-F4E2DBC00D9D}"/>
          </ac:spMkLst>
        </pc:spChg>
      </pc:sldChg>
      <pc:sldChg chg="modSp mod modAnim">
        <pc:chgData name="Matteo Fanfarillo" userId="64ceb1c431dd8cc3" providerId="LiveId" clId="{A26C6915-4D2B-4201-A90D-905352A92773}" dt="2022-09-06T16:35:34.363" v="361"/>
        <pc:sldMkLst>
          <pc:docMk/>
          <pc:sldMk cId="2215113410" sldId="280"/>
        </pc:sldMkLst>
        <pc:spChg chg="mod">
          <ac:chgData name="Matteo Fanfarillo" userId="64ceb1c431dd8cc3" providerId="LiveId" clId="{A26C6915-4D2B-4201-A90D-905352A92773}" dt="2022-09-06T15:40:49.678" v="193" actId="255"/>
          <ac:spMkLst>
            <pc:docMk/>
            <pc:sldMk cId="2215113410" sldId="280"/>
            <ac:spMk id="3" creationId="{40C07EEC-C2F3-A2F2-8E9B-1EECB52DE324}"/>
          </ac:spMkLst>
        </pc:spChg>
      </pc:sldChg>
      <pc:sldChg chg="modSp mod modAnim">
        <pc:chgData name="Matteo Fanfarillo" userId="64ceb1c431dd8cc3" providerId="LiveId" clId="{A26C6915-4D2B-4201-A90D-905352A92773}" dt="2022-09-06T17:10:43.365" v="523"/>
        <pc:sldMkLst>
          <pc:docMk/>
          <pc:sldMk cId="2497935693" sldId="281"/>
        </pc:sldMkLst>
        <pc:spChg chg="mod">
          <ac:chgData name="Matteo Fanfarillo" userId="64ceb1c431dd8cc3" providerId="LiveId" clId="{A26C6915-4D2B-4201-A90D-905352A92773}" dt="2022-09-06T15:40:55.684" v="194" actId="255"/>
          <ac:spMkLst>
            <pc:docMk/>
            <pc:sldMk cId="2497935693" sldId="281"/>
            <ac:spMk id="3" creationId="{FACB8C13-1403-76BE-69A0-6A212560DE46}"/>
          </ac:spMkLst>
        </pc:spChg>
      </pc:sldChg>
      <pc:sldChg chg="modSp mod modAnim">
        <pc:chgData name="Matteo Fanfarillo" userId="64ceb1c431dd8cc3" providerId="LiveId" clId="{A26C6915-4D2B-4201-A90D-905352A92773}" dt="2022-09-06T16:35:52.193" v="362"/>
        <pc:sldMkLst>
          <pc:docMk/>
          <pc:sldMk cId="4044139959" sldId="283"/>
        </pc:sldMkLst>
        <pc:spChg chg="mod">
          <ac:chgData name="Matteo Fanfarillo" userId="64ceb1c431dd8cc3" providerId="LiveId" clId="{A26C6915-4D2B-4201-A90D-905352A92773}" dt="2022-09-06T15:41:14.796" v="201" actId="1036"/>
          <ac:spMkLst>
            <pc:docMk/>
            <pc:sldMk cId="4044139959" sldId="283"/>
            <ac:spMk id="3" creationId="{FF999FE0-333E-E338-550A-A9FCDEBC5F08}"/>
          </ac:spMkLst>
        </pc:spChg>
      </pc:sldChg>
      <pc:sldChg chg="modSp mod modAnim">
        <pc:chgData name="Matteo Fanfarillo" userId="64ceb1c431dd8cc3" providerId="LiveId" clId="{A26C6915-4D2B-4201-A90D-905352A92773}" dt="2022-09-06T16:36:05.043" v="363"/>
        <pc:sldMkLst>
          <pc:docMk/>
          <pc:sldMk cId="1448456141" sldId="284"/>
        </pc:sldMkLst>
        <pc:spChg chg="mod">
          <ac:chgData name="Matteo Fanfarillo" userId="64ceb1c431dd8cc3" providerId="LiveId" clId="{A26C6915-4D2B-4201-A90D-905352A92773}" dt="2022-09-06T15:41:20.126" v="202" actId="255"/>
          <ac:spMkLst>
            <pc:docMk/>
            <pc:sldMk cId="1448456141" sldId="284"/>
            <ac:spMk id="3" creationId="{596C9551-E412-7CD4-C8D1-DB31F56CDA2E}"/>
          </ac:spMkLst>
        </pc:spChg>
      </pc:sldChg>
      <pc:sldChg chg="modSp mod modAnim">
        <pc:chgData name="Matteo Fanfarillo" userId="64ceb1c431dd8cc3" providerId="LiveId" clId="{A26C6915-4D2B-4201-A90D-905352A92773}" dt="2022-09-06T17:10:47.799" v="524"/>
        <pc:sldMkLst>
          <pc:docMk/>
          <pc:sldMk cId="1695179218" sldId="285"/>
        </pc:sldMkLst>
        <pc:spChg chg="mod">
          <ac:chgData name="Matteo Fanfarillo" userId="64ceb1c431dd8cc3" providerId="LiveId" clId="{A26C6915-4D2B-4201-A90D-905352A92773}" dt="2022-09-06T15:41:25.729" v="203" actId="255"/>
          <ac:spMkLst>
            <pc:docMk/>
            <pc:sldMk cId="1695179218" sldId="285"/>
            <ac:spMk id="3" creationId="{17EA3C74-DDCF-63D7-56AA-80D1E3DBEE23}"/>
          </ac:spMkLst>
        </pc:spChg>
      </pc:sldChg>
      <pc:sldChg chg="modSp mod modAnim">
        <pc:chgData name="Matteo Fanfarillo" userId="64ceb1c431dd8cc3" providerId="LiveId" clId="{A26C6915-4D2B-4201-A90D-905352A92773}" dt="2022-09-06T17:10:54.604" v="526"/>
        <pc:sldMkLst>
          <pc:docMk/>
          <pc:sldMk cId="3265070073" sldId="286"/>
        </pc:sldMkLst>
        <pc:spChg chg="mod">
          <ac:chgData name="Matteo Fanfarillo" userId="64ceb1c431dd8cc3" providerId="LiveId" clId="{A26C6915-4D2B-4201-A90D-905352A92773}" dt="2022-09-06T15:41:30.192" v="204" actId="255"/>
          <ac:spMkLst>
            <pc:docMk/>
            <pc:sldMk cId="3265070073" sldId="286"/>
            <ac:spMk id="3" creationId="{187D78A7-4D2F-68C2-E649-BE6716CB9C26}"/>
          </ac:spMkLst>
        </pc:spChg>
      </pc:sldChg>
      <pc:sldChg chg="modSp mod modAnim">
        <pc:chgData name="Matteo Fanfarillo" userId="64ceb1c431dd8cc3" providerId="LiveId" clId="{A26C6915-4D2B-4201-A90D-905352A92773}" dt="2022-09-06T16:36:16.576" v="364"/>
        <pc:sldMkLst>
          <pc:docMk/>
          <pc:sldMk cId="1219550115" sldId="287"/>
        </pc:sldMkLst>
        <pc:spChg chg="mod">
          <ac:chgData name="Matteo Fanfarillo" userId="64ceb1c431dd8cc3" providerId="LiveId" clId="{A26C6915-4D2B-4201-A90D-905352A92773}" dt="2022-09-06T15:41:35.211" v="205" actId="255"/>
          <ac:spMkLst>
            <pc:docMk/>
            <pc:sldMk cId="1219550115" sldId="287"/>
            <ac:spMk id="4" creationId="{B797E71F-08FB-0B63-F7DC-EC4DDEC47591}"/>
          </ac:spMkLst>
        </pc:spChg>
      </pc:sldChg>
      <pc:sldChg chg="modSp mod modAnim">
        <pc:chgData name="Matteo Fanfarillo" userId="64ceb1c431dd8cc3" providerId="LiveId" clId="{A26C6915-4D2B-4201-A90D-905352A92773}" dt="2022-09-06T16:36:50.803" v="368"/>
        <pc:sldMkLst>
          <pc:docMk/>
          <pc:sldMk cId="3423040051" sldId="288"/>
        </pc:sldMkLst>
        <pc:spChg chg="mod">
          <ac:chgData name="Matteo Fanfarillo" userId="64ceb1c431dd8cc3" providerId="LiveId" clId="{A26C6915-4D2B-4201-A90D-905352A92773}" dt="2022-09-06T15:41:48.796" v="207" actId="255"/>
          <ac:spMkLst>
            <pc:docMk/>
            <pc:sldMk cId="3423040051" sldId="288"/>
            <ac:spMk id="3" creationId="{ED3777EC-B032-F16E-F3BB-DA80E7222906}"/>
          </ac:spMkLst>
        </pc:spChg>
      </pc:sldChg>
      <pc:sldChg chg="modSp mod modAnim">
        <pc:chgData name="Matteo Fanfarillo" userId="64ceb1c431dd8cc3" providerId="LiveId" clId="{A26C6915-4D2B-4201-A90D-905352A92773}" dt="2022-09-06T16:37:06.793" v="371"/>
        <pc:sldMkLst>
          <pc:docMk/>
          <pc:sldMk cId="1683819618" sldId="289"/>
        </pc:sldMkLst>
        <pc:spChg chg="mod">
          <ac:chgData name="Matteo Fanfarillo" userId="64ceb1c431dd8cc3" providerId="LiveId" clId="{A26C6915-4D2B-4201-A90D-905352A92773}" dt="2022-09-06T15:41:57.960" v="208" actId="255"/>
          <ac:spMkLst>
            <pc:docMk/>
            <pc:sldMk cId="1683819618" sldId="289"/>
            <ac:spMk id="3" creationId="{FC39F434-5A4F-30D8-B27F-D7616A51F0F8}"/>
          </ac:spMkLst>
        </pc:spChg>
        <pc:spChg chg="mod">
          <ac:chgData name="Matteo Fanfarillo" userId="64ceb1c431dd8cc3" providerId="LiveId" clId="{A26C6915-4D2B-4201-A90D-905352A92773}" dt="2022-09-06T15:42:22.958" v="246" actId="1035"/>
          <ac:spMkLst>
            <pc:docMk/>
            <pc:sldMk cId="1683819618" sldId="289"/>
            <ac:spMk id="16" creationId="{B1ECB185-787C-86C0-1EDC-46A093CABA8C}"/>
          </ac:spMkLst>
        </pc:spChg>
        <pc:spChg chg="mod">
          <ac:chgData name="Matteo Fanfarillo" userId="64ceb1c431dd8cc3" providerId="LiveId" clId="{A26C6915-4D2B-4201-A90D-905352A92773}" dt="2022-09-06T15:42:18.776" v="236" actId="1035"/>
          <ac:spMkLst>
            <pc:docMk/>
            <pc:sldMk cId="1683819618" sldId="289"/>
            <ac:spMk id="18" creationId="{69DC263D-7456-C5AA-C5D1-1DA80869B3B3}"/>
          </ac:spMkLst>
        </pc:spChg>
        <pc:spChg chg="mod">
          <ac:chgData name="Matteo Fanfarillo" userId="64ceb1c431dd8cc3" providerId="LiveId" clId="{A26C6915-4D2B-4201-A90D-905352A92773}" dt="2022-09-06T15:42:14.847" v="226" actId="1035"/>
          <ac:spMkLst>
            <pc:docMk/>
            <pc:sldMk cId="1683819618" sldId="289"/>
            <ac:spMk id="20" creationId="{9B867E04-DAFB-38D8-5875-097E5053EE7E}"/>
          </ac:spMkLst>
        </pc:spChg>
      </pc:sldChg>
      <pc:sldChg chg="addSp modSp mod modAnim">
        <pc:chgData name="Matteo Fanfarillo" userId="64ceb1c431dd8cc3" providerId="LiveId" clId="{A26C6915-4D2B-4201-A90D-905352A92773}" dt="2022-09-06T17:12:15.126" v="539"/>
        <pc:sldMkLst>
          <pc:docMk/>
          <pc:sldMk cId="3162343915" sldId="290"/>
        </pc:sldMkLst>
        <pc:spChg chg="mod">
          <ac:chgData name="Matteo Fanfarillo" userId="64ceb1c431dd8cc3" providerId="LiveId" clId="{A26C6915-4D2B-4201-A90D-905352A92773}" dt="2022-09-06T15:42:30.566" v="247" actId="255"/>
          <ac:spMkLst>
            <pc:docMk/>
            <pc:sldMk cId="3162343915" sldId="290"/>
            <ac:spMk id="4" creationId="{CC539539-CCC2-E0F4-982B-3C0DA5B8550F}"/>
          </ac:spMkLst>
        </pc:spChg>
        <pc:spChg chg="add mod">
          <ac:chgData name="Matteo Fanfarillo" userId="64ceb1c431dd8cc3" providerId="LiveId" clId="{A26C6915-4D2B-4201-A90D-905352A92773}" dt="2022-09-06T17:11:46.731" v="533" actId="571"/>
          <ac:spMkLst>
            <pc:docMk/>
            <pc:sldMk cId="3162343915" sldId="290"/>
            <ac:spMk id="5" creationId="{C84F7E67-A025-BADF-AAB5-78CC80DC9A91}"/>
          </ac:spMkLst>
        </pc:spChg>
        <pc:spChg chg="add mod">
          <ac:chgData name="Matteo Fanfarillo" userId="64ceb1c431dd8cc3" providerId="LiveId" clId="{A26C6915-4D2B-4201-A90D-905352A92773}" dt="2022-09-06T17:11:54.569" v="535" actId="571"/>
          <ac:spMkLst>
            <pc:docMk/>
            <pc:sldMk cId="3162343915" sldId="290"/>
            <ac:spMk id="9" creationId="{8367FC26-1BA1-3DEF-CD7A-BBEFEFF44F6C}"/>
          </ac:spMkLst>
        </pc:spChg>
        <pc:picChg chg="add mod">
          <ac:chgData name="Matteo Fanfarillo" userId="64ceb1c431dd8cc3" providerId="LiveId" clId="{A26C6915-4D2B-4201-A90D-905352A92773}" dt="2022-09-06T17:11:46.731" v="533" actId="571"/>
          <ac:picMkLst>
            <pc:docMk/>
            <pc:sldMk cId="3162343915" sldId="290"/>
            <ac:picMk id="7" creationId="{6607F28D-DC7B-1D7F-D6F1-46C72B78D0E6}"/>
          </ac:picMkLst>
        </pc:picChg>
        <pc:picChg chg="add mod">
          <ac:chgData name="Matteo Fanfarillo" userId="64ceb1c431dd8cc3" providerId="LiveId" clId="{A26C6915-4D2B-4201-A90D-905352A92773}" dt="2022-09-06T17:11:54.569" v="535" actId="571"/>
          <ac:picMkLst>
            <pc:docMk/>
            <pc:sldMk cId="3162343915" sldId="290"/>
            <ac:picMk id="10" creationId="{412ABF6A-FB51-4F6E-054E-C8A0FD4386FC}"/>
          </ac:picMkLst>
        </pc:picChg>
      </pc:sldChg>
      <pc:sldChg chg="modSp mod modAnim">
        <pc:chgData name="Matteo Fanfarillo" userId="64ceb1c431dd8cc3" providerId="LiveId" clId="{A26C6915-4D2B-4201-A90D-905352A92773}" dt="2022-09-06T17:11:07.244" v="528"/>
        <pc:sldMkLst>
          <pc:docMk/>
          <pc:sldMk cId="1267862560" sldId="291"/>
        </pc:sldMkLst>
        <pc:spChg chg="mod">
          <ac:chgData name="Matteo Fanfarillo" userId="64ceb1c431dd8cc3" providerId="LiveId" clId="{A26C6915-4D2B-4201-A90D-905352A92773}" dt="2022-09-06T15:41:41.914" v="206" actId="255"/>
          <ac:spMkLst>
            <pc:docMk/>
            <pc:sldMk cId="1267862560" sldId="291"/>
            <ac:spMk id="3" creationId="{7B5E80B6-8FA5-499C-6809-497D6F5CEAEB}"/>
          </ac:spMkLst>
        </pc:spChg>
      </pc:sldChg>
      <pc:sldChg chg="modSp mod modAnim">
        <pc:chgData name="Matteo Fanfarillo" userId="64ceb1c431dd8cc3" providerId="LiveId" clId="{A26C6915-4D2B-4201-A90D-905352A92773}" dt="2022-09-06T16:37:50.362" v="377"/>
        <pc:sldMkLst>
          <pc:docMk/>
          <pc:sldMk cId="869065791" sldId="292"/>
        </pc:sldMkLst>
        <pc:spChg chg="mod">
          <ac:chgData name="Matteo Fanfarillo" userId="64ceb1c431dd8cc3" providerId="LiveId" clId="{A26C6915-4D2B-4201-A90D-905352A92773}" dt="2022-09-06T15:42:35.346" v="248" actId="255"/>
          <ac:spMkLst>
            <pc:docMk/>
            <pc:sldMk cId="869065791" sldId="292"/>
            <ac:spMk id="4" creationId="{CB50F3D7-A97F-90E7-E232-23EA697B2B59}"/>
          </ac:spMkLst>
        </pc:spChg>
      </pc:sldChg>
      <pc:sldChg chg="modSp mod modAnim">
        <pc:chgData name="Matteo Fanfarillo" userId="64ceb1c431dd8cc3" providerId="LiveId" clId="{A26C6915-4D2B-4201-A90D-905352A92773}" dt="2022-09-06T17:17:42.230" v="554"/>
        <pc:sldMkLst>
          <pc:docMk/>
          <pc:sldMk cId="1706314583" sldId="293"/>
        </pc:sldMkLst>
        <pc:spChg chg="mod">
          <ac:chgData name="Matteo Fanfarillo" userId="64ceb1c431dd8cc3" providerId="LiveId" clId="{A26C6915-4D2B-4201-A90D-905352A92773}" dt="2022-09-06T17:17:39.055" v="553" actId="20577"/>
          <ac:spMkLst>
            <pc:docMk/>
            <pc:sldMk cId="1706314583" sldId="293"/>
            <ac:spMk id="3" creationId="{1B1B3E0B-D81F-2DFD-5C56-76CB28800D17}"/>
          </ac:spMkLst>
        </pc:spChg>
        <pc:spChg chg="mod">
          <ac:chgData name="Matteo Fanfarillo" userId="64ceb1c431dd8cc3" providerId="LiveId" clId="{A26C6915-4D2B-4201-A90D-905352A92773}" dt="2022-09-06T15:42:40.808" v="249" actId="255"/>
          <ac:spMkLst>
            <pc:docMk/>
            <pc:sldMk cId="1706314583" sldId="293"/>
            <ac:spMk id="4" creationId="{7561B010-B23C-A157-47D6-EA08FC386160}"/>
          </ac:spMkLst>
        </pc:spChg>
      </pc:sldChg>
      <pc:sldChg chg="modSp mod modAnim">
        <pc:chgData name="Matteo Fanfarillo" userId="64ceb1c431dd8cc3" providerId="LiveId" clId="{A26C6915-4D2B-4201-A90D-905352A92773}" dt="2022-09-06T16:38:12.807" v="381"/>
        <pc:sldMkLst>
          <pc:docMk/>
          <pc:sldMk cId="3810400029" sldId="294"/>
        </pc:sldMkLst>
        <pc:spChg chg="mod">
          <ac:chgData name="Matteo Fanfarillo" userId="64ceb1c431dd8cc3" providerId="LiveId" clId="{A26C6915-4D2B-4201-A90D-905352A92773}" dt="2022-09-06T15:42:49.377" v="250" actId="255"/>
          <ac:spMkLst>
            <pc:docMk/>
            <pc:sldMk cId="3810400029" sldId="294"/>
            <ac:spMk id="4" creationId="{1CF93DB2-A9BB-0FA4-835D-6D1EEDDDAE5F}"/>
          </ac:spMkLst>
        </pc:spChg>
      </pc:sldChg>
      <pc:sldChg chg="modSp mod modAnim">
        <pc:chgData name="Matteo Fanfarillo" userId="64ceb1c431dd8cc3" providerId="LiveId" clId="{A26C6915-4D2B-4201-A90D-905352A92773}" dt="2022-09-06T16:38:19.132" v="382"/>
        <pc:sldMkLst>
          <pc:docMk/>
          <pc:sldMk cId="590524622" sldId="296"/>
        </pc:sldMkLst>
        <pc:spChg chg="mod">
          <ac:chgData name="Matteo Fanfarillo" userId="64ceb1c431dd8cc3" providerId="LiveId" clId="{A26C6915-4D2B-4201-A90D-905352A92773}" dt="2022-09-06T15:42:54.720" v="251" actId="255"/>
          <ac:spMkLst>
            <pc:docMk/>
            <pc:sldMk cId="590524622" sldId="296"/>
            <ac:spMk id="4" creationId="{E1A0388D-FA01-AF12-6DCE-E411EB576477}"/>
          </ac:spMkLst>
        </pc:spChg>
      </pc:sldChg>
      <pc:sldChg chg="modSp mod modAnim">
        <pc:chgData name="Matteo Fanfarillo" userId="64ceb1c431dd8cc3" providerId="LiveId" clId="{A26C6915-4D2B-4201-A90D-905352A92773}" dt="2022-09-06T16:38:23.331" v="383"/>
        <pc:sldMkLst>
          <pc:docMk/>
          <pc:sldMk cId="2880872159" sldId="297"/>
        </pc:sldMkLst>
        <pc:spChg chg="mod">
          <ac:chgData name="Matteo Fanfarillo" userId="64ceb1c431dd8cc3" providerId="LiveId" clId="{A26C6915-4D2B-4201-A90D-905352A92773}" dt="2022-09-06T15:42:59.682" v="252" actId="255"/>
          <ac:spMkLst>
            <pc:docMk/>
            <pc:sldMk cId="2880872159" sldId="297"/>
            <ac:spMk id="4" creationId="{C10799DE-C792-5E66-B8D9-66F505820AD3}"/>
          </ac:spMkLst>
        </pc:spChg>
      </pc:sldChg>
      <pc:sldChg chg="modSp mod modAnim">
        <pc:chgData name="Matteo Fanfarillo" userId="64ceb1c431dd8cc3" providerId="LiveId" clId="{A26C6915-4D2B-4201-A90D-905352A92773}" dt="2022-09-06T16:38:31.821" v="385"/>
        <pc:sldMkLst>
          <pc:docMk/>
          <pc:sldMk cId="1422544296" sldId="298"/>
        </pc:sldMkLst>
        <pc:spChg chg="mod">
          <ac:chgData name="Matteo Fanfarillo" userId="64ceb1c431dd8cc3" providerId="LiveId" clId="{A26C6915-4D2B-4201-A90D-905352A92773}" dt="2022-09-06T15:43:05.265" v="253" actId="255"/>
          <ac:spMkLst>
            <pc:docMk/>
            <pc:sldMk cId="1422544296" sldId="298"/>
            <ac:spMk id="3" creationId="{90CB6F4D-AB57-C7E2-BF44-3693C29B51F7}"/>
          </ac:spMkLst>
        </pc:spChg>
      </pc:sldChg>
      <pc:sldChg chg="modSp mod modAnim">
        <pc:chgData name="Matteo Fanfarillo" userId="64ceb1c431dd8cc3" providerId="LiveId" clId="{A26C6915-4D2B-4201-A90D-905352A92773}" dt="2022-09-06T16:38:35.570" v="386"/>
        <pc:sldMkLst>
          <pc:docMk/>
          <pc:sldMk cId="536360593" sldId="299"/>
        </pc:sldMkLst>
        <pc:spChg chg="mod">
          <ac:chgData name="Matteo Fanfarillo" userId="64ceb1c431dd8cc3" providerId="LiveId" clId="{A26C6915-4D2B-4201-A90D-905352A92773}" dt="2022-09-06T15:43:12.933" v="254" actId="255"/>
          <ac:spMkLst>
            <pc:docMk/>
            <pc:sldMk cId="536360593" sldId="299"/>
            <ac:spMk id="4" creationId="{3A63973E-CAFF-7083-79A6-4827A225928B}"/>
          </ac:spMkLst>
        </pc:spChg>
      </pc:sldChg>
      <pc:sldChg chg="modSp mod modAnim">
        <pc:chgData name="Matteo Fanfarillo" userId="64ceb1c431dd8cc3" providerId="LiveId" clId="{A26C6915-4D2B-4201-A90D-905352A92773}" dt="2022-09-06T16:38:48.990" v="388"/>
        <pc:sldMkLst>
          <pc:docMk/>
          <pc:sldMk cId="909984596" sldId="300"/>
        </pc:sldMkLst>
        <pc:spChg chg="mod">
          <ac:chgData name="Matteo Fanfarillo" userId="64ceb1c431dd8cc3" providerId="LiveId" clId="{A26C6915-4D2B-4201-A90D-905352A92773}" dt="2022-09-06T15:43:18.709" v="255" actId="255"/>
          <ac:spMkLst>
            <pc:docMk/>
            <pc:sldMk cId="909984596" sldId="300"/>
            <ac:spMk id="4" creationId="{B2F0F9B4-095C-28AA-A6C8-98A84ADB812D}"/>
          </ac:spMkLst>
        </pc:spChg>
      </pc:sldChg>
      <pc:sldChg chg="modSp mod modAnim">
        <pc:chgData name="Matteo Fanfarillo" userId="64ceb1c431dd8cc3" providerId="LiveId" clId="{A26C6915-4D2B-4201-A90D-905352A92773}" dt="2022-09-06T16:38:59.995" v="390"/>
        <pc:sldMkLst>
          <pc:docMk/>
          <pc:sldMk cId="4135430217" sldId="301"/>
        </pc:sldMkLst>
        <pc:spChg chg="mod">
          <ac:chgData name="Matteo Fanfarillo" userId="64ceb1c431dd8cc3" providerId="LiveId" clId="{A26C6915-4D2B-4201-A90D-905352A92773}" dt="2022-09-06T15:43:24.134" v="256" actId="255"/>
          <ac:spMkLst>
            <pc:docMk/>
            <pc:sldMk cId="4135430217" sldId="301"/>
            <ac:spMk id="4" creationId="{13305DEF-0304-73A5-701B-B09885B108C6}"/>
          </ac:spMkLst>
        </pc:spChg>
      </pc:sldChg>
      <pc:sldChg chg="modSp mod modAnim">
        <pc:chgData name="Matteo Fanfarillo" userId="64ceb1c431dd8cc3" providerId="LiveId" clId="{A26C6915-4D2B-4201-A90D-905352A92773}" dt="2022-09-06T16:39:10.042" v="392"/>
        <pc:sldMkLst>
          <pc:docMk/>
          <pc:sldMk cId="1171425398" sldId="302"/>
        </pc:sldMkLst>
        <pc:spChg chg="mod">
          <ac:chgData name="Matteo Fanfarillo" userId="64ceb1c431dd8cc3" providerId="LiveId" clId="{A26C6915-4D2B-4201-A90D-905352A92773}" dt="2022-09-06T15:43:29.025" v="257" actId="255"/>
          <ac:spMkLst>
            <pc:docMk/>
            <pc:sldMk cId="1171425398" sldId="302"/>
            <ac:spMk id="4" creationId="{0D8C768A-65F6-EF46-F536-77BF8A0A2AD5}"/>
          </ac:spMkLst>
        </pc:spChg>
      </pc:sldChg>
      <pc:sldChg chg="modSp mod modAnim">
        <pc:chgData name="Matteo Fanfarillo" userId="64ceb1c431dd8cc3" providerId="LiveId" clId="{A26C6915-4D2B-4201-A90D-905352A92773}" dt="2022-09-06T16:39:15.849" v="394"/>
        <pc:sldMkLst>
          <pc:docMk/>
          <pc:sldMk cId="627255063" sldId="303"/>
        </pc:sldMkLst>
        <pc:spChg chg="mod">
          <ac:chgData name="Matteo Fanfarillo" userId="64ceb1c431dd8cc3" providerId="LiveId" clId="{A26C6915-4D2B-4201-A90D-905352A92773}" dt="2022-09-06T15:43:34.276" v="258" actId="255"/>
          <ac:spMkLst>
            <pc:docMk/>
            <pc:sldMk cId="627255063" sldId="303"/>
            <ac:spMk id="4" creationId="{9CAAC199-31F1-6F88-D845-4EB3CA6D068C}"/>
          </ac:spMkLst>
        </pc:spChg>
      </pc:sldChg>
      <pc:sldChg chg="modSp mod modAnim">
        <pc:chgData name="Matteo Fanfarillo" userId="64ceb1c431dd8cc3" providerId="LiveId" clId="{A26C6915-4D2B-4201-A90D-905352A92773}" dt="2022-09-06T16:39:21.220" v="395"/>
        <pc:sldMkLst>
          <pc:docMk/>
          <pc:sldMk cId="2593120014" sldId="304"/>
        </pc:sldMkLst>
        <pc:spChg chg="mod">
          <ac:chgData name="Matteo Fanfarillo" userId="64ceb1c431dd8cc3" providerId="LiveId" clId="{A26C6915-4D2B-4201-A90D-905352A92773}" dt="2022-09-06T15:43:39.120" v="259" actId="255"/>
          <ac:spMkLst>
            <pc:docMk/>
            <pc:sldMk cId="2593120014" sldId="304"/>
            <ac:spMk id="4" creationId="{62FB36FE-78B6-2FD3-73AA-4F1CCEE94A6C}"/>
          </ac:spMkLst>
        </pc:spChg>
      </pc:sldChg>
      <pc:sldChg chg="modSp mod modAnim">
        <pc:chgData name="Matteo Fanfarillo" userId="64ceb1c431dd8cc3" providerId="LiveId" clId="{A26C6915-4D2B-4201-A90D-905352A92773}" dt="2022-09-06T16:39:26.941" v="396"/>
        <pc:sldMkLst>
          <pc:docMk/>
          <pc:sldMk cId="1461134163" sldId="305"/>
        </pc:sldMkLst>
        <pc:spChg chg="mod">
          <ac:chgData name="Matteo Fanfarillo" userId="64ceb1c431dd8cc3" providerId="LiveId" clId="{A26C6915-4D2B-4201-A90D-905352A92773}" dt="2022-09-06T15:43:46.241" v="260" actId="255"/>
          <ac:spMkLst>
            <pc:docMk/>
            <pc:sldMk cId="1461134163" sldId="305"/>
            <ac:spMk id="4" creationId="{8F860D6A-0C48-6F1B-41A7-494F9DF07D22}"/>
          </ac:spMkLst>
        </pc:spChg>
      </pc:sldChg>
      <pc:sldChg chg="modSp mod modAnim">
        <pc:chgData name="Matteo Fanfarillo" userId="64ceb1c431dd8cc3" providerId="LiveId" clId="{A26C6915-4D2B-4201-A90D-905352A92773}" dt="2022-09-06T17:12:24.475" v="540"/>
        <pc:sldMkLst>
          <pc:docMk/>
          <pc:sldMk cId="4225610532" sldId="306"/>
        </pc:sldMkLst>
        <pc:spChg chg="mod">
          <ac:chgData name="Matteo Fanfarillo" userId="64ceb1c431dd8cc3" providerId="LiveId" clId="{A26C6915-4D2B-4201-A90D-905352A92773}" dt="2022-09-06T15:43:51.158" v="261" actId="255"/>
          <ac:spMkLst>
            <pc:docMk/>
            <pc:sldMk cId="4225610532" sldId="306"/>
            <ac:spMk id="3" creationId="{3980D2C4-E325-A7F0-E3C2-6D0C8251235B}"/>
          </ac:spMkLst>
        </pc:spChg>
      </pc:sldChg>
      <pc:sldChg chg="modSp mod modAnim">
        <pc:chgData name="Matteo Fanfarillo" userId="64ceb1c431dd8cc3" providerId="LiveId" clId="{A26C6915-4D2B-4201-A90D-905352A92773}" dt="2022-09-06T17:12:27.281" v="541"/>
        <pc:sldMkLst>
          <pc:docMk/>
          <pc:sldMk cId="3514900067" sldId="307"/>
        </pc:sldMkLst>
        <pc:spChg chg="mod">
          <ac:chgData name="Matteo Fanfarillo" userId="64ceb1c431dd8cc3" providerId="LiveId" clId="{A26C6915-4D2B-4201-A90D-905352A92773}" dt="2022-09-06T15:43:56.591" v="262" actId="255"/>
          <ac:spMkLst>
            <pc:docMk/>
            <pc:sldMk cId="3514900067" sldId="307"/>
            <ac:spMk id="3" creationId="{908881B4-6A08-93C9-BC56-02C5DCD62789}"/>
          </ac:spMkLst>
        </pc:spChg>
      </pc:sldChg>
      <pc:sldChg chg="modSp mod modAnim">
        <pc:chgData name="Matteo Fanfarillo" userId="64ceb1c431dd8cc3" providerId="LiveId" clId="{A26C6915-4D2B-4201-A90D-905352A92773}" dt="2022-09-06T17:12:32.337" v="542"/>
        <pc:sldMkLst>
          <pc:docMk/>
          <pc:sldMk cId="767137661" sldId="308"/>
        </pc:sldMkLst>
        <pc:spChg chg="mod">
          <ac:chgData name="Matteo Fanfarillo" userId="64ceb1c431dd8cc3" providerId="LiveId" clId="{A26C6915-4D2B-4201-A90D-905352A92773}" dt="2022-09-06T15:44:01.308" v="263" actId="255"/>
          <ac:spMkLst>
            <pc:docMk/>
            <pc:sldMk cId="767137661" sldId="308"/>
            <ac:spMk id="3" creationId="{48930476-BCE5-7D46-4CC1-91CC9D8B4085}"/>
          </ac:spMkLst>
        </pc:spChg>
      </pc:sldChg>
      <pc:sldChg chg="modSp mod modAnim">
        <pc:chgData name="Matteo Fanfarillo" userId="64ceb1c431dd8cc3" providerId="LiveId" clId="{A26C6915-4D2B-4201-A90D-905352A92773}" dt="2022-09-06T17:03:55.936" v="473"/>
        <pc:sldMkLst>
          <pc:docMk/>
          <pc:sldMk cId="3273303114" sldId="309"/>
        </pc:sldMkLst>
        <pc:spChg chg="mod">
          <ac:chgData name="Matteo Fanfarillo" userId="64ceb1c431dd8cc3" providerId="LiveId" clId="{A26C6915-4D2B-4201-A90D-905352A92773}" dt="2022-09-06T15:46:24.592" v="288" actId="255"/>
          <ac:spMkLst>
            <pc:docMk/>
            <pc:sldMk cId="3273303114" sldId="309"/>
            <ac:spMk id="3" creationId="{393A06AB-DD4F-335E-182F-74A491BAE3FF}"/>
          </ac:spMkLst>
        </pc:spChg>
      </pc:sldChg>
      <pc:sldChg chg="modSp mod modAnim">
        <pc:chgData name="Matteo Fanfarillo" userId="64ceb1c431dd8cc3" providerId="LiveId" clId="{A26C6915-4D2B-4201-A90D-905352A92773}" dt="2022-09-06T17:04:04.513" v="475"/>
        <pc:sldMkLst>
          <pc:docMk/>
          <pc:sldMk cId="1406144086" sldId="310"/>
        </pc:sldMkLst>
        <pc:spChg chg="mod">
          <ac:chgData name="Matteo Fanfarillo" userId="64ceb1c431dd8cc3" providerId="LiveId" clId="{A26C6915-4D2B-4201-A90D-905352A92773}" dt="2022-09-06T15:46:32.556" v="289" actId="255"/>
          <ac:spMkLst>
            <pc:docMk/>
            <pc:sldMk cId="1406144086" sldId="310"/>
            <ac:spMk id="4" creationId="{1C278693-CBFE-869E-A796-BFB968CEBE7C}"/>
          </ac:spMkLst>
        </pc:spChg>
      </pc:sldChg>
      <pc:sldChg chg="modSp mod modAnim">
        <pc:chgData name="Matteo Fanfarillo" userId="64ceb1c431dd8cc3" providerId="LiveId" clId="{A26C6915-4D2B-4201-A90D-905352A92773}" dt="2022-09-06T17:05:33.434" v="477"/>
        <pc:sldMkLst>
          <pc:docMk/>
          <pc:sldMk cId="1018280520" sldId="311"/>
        </pc:sldMkLst>
        <pc:spChg chg="mod">
          <ac:chgData name="Matteo Fanfarillo" userId="64ceb1c431dd8cc3" providerId="LiveId" clId="{A26C6915-4D2B-4201-A90D-905352A92773}" dt="2022-09-06T15:46:40.746" v="290" actId="255"/>
          <ac:spMkLst>
            <pc:docMk/>
            <pc:sldMk cId="1018280520" sldId="311"/>
            <ac:spMk id="4" creationId="{42F32347-ABCA-0505-616F-D590C72099CC}"/>
          </ac:spMkLst>
        </pc:spChg>
      </pc:sldChg>
      <pc:sldChg chg="modSp mod modAnim">
        <pc:chgData name="Matteo Fanfarillo" userId="64ceb1c431dd8cc3" providerId="LiveId" clId="{A26C6915-4D2B-4201-A90D-905352A92773}" dt="2022-09-06T17:05:40.029" v="478"/>
        <pc:sldMkLst>
          <pc:docMk/>
          <pc:sldMk cId="2215478371" sldId="312"/>
        </pc:sldMkLst>
        <pc:spChg chg="mod">
          <ac:chgData name="Matteo Fanfarillo" userId="64ceb1c431dd8cc3" providerId="LiveId" clId="{A26C6915-4D2B-4201-A90D-905352A92773}" dt="2022-09-06T15:46:45.604" v="291" actId="255"/>
          <ac:spMkLst>
            <pc:docMk/>
            <pc:sldMk cId="2215478371" sldId="312"/>
            <ac:spMk id="4" creationId="{2103192A-0AC4-4F2B-F95B-F791147870F6}"/>
          </ac:spMkLst>
        </pc:spChg>
      </pc:sldChg>
      <pc:sldChg chg="modSp mod modAnim">
        <pc:chgData name="Matteo Fanfarillo" userId="64ceb1c431dd8cc3" providerId="LiveId" clId="{A26C6915-4D2B-4201-A90D-905352A92773}" dt="2022-09-06T17:05:54.304" v="480"/>
        <pc:sldMkLst>
          <pc:docMk/>
          <pc:sldMk cId="3067268539" sldId="313"/>
        </pc:sldMkLst>
        <pc:spChg chg="mod">
          <ac:chgData name="Matteo Fanfarillo" userId="64ceb1c431dd8cc3" providerId="LiveId" clId="{A26C6915-4D2B-4201-A90D-905352A92773}" dt="2022-09-06T15:46:51.330" v="292" actId="255"/>
          <ac:spMkLst>
            <pc:docMk/>
            <pc:sldMk cId="3067268539" sldId="313"/>
            <ac:spMk id="4" creationId="{2707C1DE-790F-B002-EA3B-856123C613ED}"/>
          </ac:spMkLst>
        </pc:spChg>
      </pc:sldChg>
      <pc:sldChg chg="modSp mod modAnim">
        <pc:chgData name="Matteo Fanfarillo" userId="64ceb1c431dd8cc3" providerId="LiveId" clId="{A26C6915-4D2B-4201-A90D-905352A92773}" dt="2022-09-06T17:06:03.149" v="481"/>
        <pc:sldMkLst>
          <pc:docMk/>
          <pc:sldMk cId="811814935" sldId="314"/>
        </pc:sldMkLst>
        <pc:spChg chg="mod">
          <ac:chgData name="Matteo Fanfarillo" userId="64ceb1c431dd8cc3" providerId="LiveId" clId="{A26C6915-4D2B-4201-A90D-905352A92773}" dt="2022-09-06T15:46:57.460" v="293" actId="255"/>
          <ac:spMkLst>
            <pc:docMk/>
            <pc:sldMk cId="811814935" sldId="314"/>
            <ac:spMk id="4" creationId="{0F00CAFF-8F33-A18A-9C93-213A267D61BF}"/>
          </ac:spMkLst>
        </pc:spChg>
      </pc:sldChg>
      <pc:sldChg chg="modSp mod modAnim">
        <pc:chgData name="Matteo Fanfarillo" userId="64ceb1c431dd8cc3" providerId="LiveId" clId="{A26C6915-4D2B-4201-A90D-905352A92773}" dt="2022-09-06T17:06:40.049" v="484"/>
        <pc:sldMkLst>
          <pc:docMk/>
          <pc:sldMk cId="1963918899" sldId="315"/>
        </pc:sldMkLst>
        <pc:spChg chg="mod">
          <ac:chgData name="Matteo Fanfarillo" userId="64ceb1c431dd8cc3" providerId="LiveId" clId="{A26C6915-4D2B-4201-A90D-905352A92773}" dt="2022-09-06T15:47:06.482" v="294" actId="255"/>
          <ac:spMkLst>
            <pc:docMk/>
            <pc:sldMk cId="1963918899" sldId="315"/>
            <ac:spMk id="4" creationId="{D39D62B0-E2DB-ECBF-BCF9-7DB914E2CEB6}"/>
          </ac:spMkLst>
        </pc:spChg>
      </pc:sldChg>
      <pc:sldChg chg="modSp mod modAnim">
        <pc:chgData name="Matteo Fanfarillo" userId="64ceb1c431dd8cc3" providerId="LiveId" clId="{A26C6915-4D2B-4201-A90D-905352A92773}" dt="2022-09-06T17:07:12.375" v="486"/>
        <pc:sldMkLst>
          <pc:docMk/>
          <pc:sldMk cId="280487826" sldId="316"/>
        </pc:sldMkLst>
        <pc:spChg chg="mod">
          <ac:chgData name="Matteo Fanfarillo" userId="64ceb1c431dd8cc3" providerId="LiveId" clId="{A26C6915-4D2B-4201-A90D-905352A92773}" dt="2022-09-06T15:47:12.313" v="295" actId="255"/>
          <ac:spMkLst>
            <pc:docMk/>
            <pc:sldMk cId="280487826" sldId="316"/>
            <ac:spMk id="4" creationId="{09689142-85FC-547F-201D-FCDC9D0D7AFB}"/>
          </ac:spMkLst>
        </pc:spChg>
      </pc:sldChg>
      <pc:sldChg chg="modSp mod modAnim">
        <pc:chgData name="Matteo Fanfarillo" userId="64ceb1c431dd8cc3" providerId="LiveId" clId="{A26C6915-4D2B-4201-A90D-905352A92773}" dt="2022-09-06T17:07:20.285" v="488"/>
        <pc:sldMkLst>
          <pc:docMk/>
          <pc:sldMk cId="4045298210" sldId="317"/>
        </pc:sldMkLst>
        <pc:spChg chg="mod">
          <ac:chgData name="Matteo Fanfarillo" userId="64ceb1c431dd8cc3" providerId="LiveId" clId="{A26C6915-4D2B-4201-A90D-905352A92773}" dt="2022-09-06T15:47:18.062" v="296" actId="255"/>
          <ac:spMkLst>
            <pc:docMk/>
            <pc:sldMk cId="4045298210" sldId="317"/>
            <ac:spMk id="4" creationId="{8FD79DC1-863A-6D1E-CC2F-F91AFA2A0A6A}"/>
          </ac:spMkLst>
        </pc:spChg>
      </pc:sldChg>
      <pc:sldChg chg="modSp mod modAnim">
        <pc:chgData name="Matteo Fanfarillo" userId="64ceb1c431dd8cc3" providerId="LiveId" clId="{A26C6915-4D2B-4201-A90D-905352A92773}" dt="2022-09-06T17:07:25.144" v="489"/>
        <pc:sldMkLst>
          <pc:docMk/>
          <pc:sldMk cId="1992675685" sldId="318"/>
        </pc:sldMkLst>
        <pc:spChg chg="mod">
          <ac:chgData name="Matteo Fanfarillo" userId="64ceb1c431dd8cc3" providerId="LiveId" clId="{A26C6915-4D2B-4201-A90D-905352A92773}" dt="2022-09-06T15:47:23.205" v="297" actId="255"/>
          <ac:spMkLst>
            <pc:docMk/>
            <pc:sldMk cId="1992675685" sldId="318"/>
            <ac:spMk id="4" creationId="{CAEAE574-CBE4-E21A-F53B-5D98280667A1}"/>
          </ac:spMkLst>
        </pc:spChg>
      </pc:sldChg>
      <pc:sldChg chg="modSp mod modAnim">
        <pc:chgData name="Matteo Fanfarillo" userId="64ceb1c431dd8cc3" providerId="LiveId" clId="{A26C6915-4D2B-4201-A90D-905352A92773}" dt="2022-09-06T17:13:03.328" v="543"/>
        <pc:sldMkLst>
          <pc:docMk/>
          <pc:sldMk cId="3904947720" sldId="319"/>
        </pc:sldMkLst>
        <pc:spChg chg="mod">
          <ac:chgData name="Matteo Fanfarillo" userId="64ceb1c431dd8cc3" providerId="LiveId" clId="{A26C6915-4D2B-4201-A90D-905352A92773}" dt="2022-09-06T15:47:29.825" v="298" actId="255"/>
          <ac:spMkLst>
            <pc:docMk/>
            <pc:sldMk cId="3904947720" sldId="319"/>
            <ac:spMk id="3" creationId="{4CAE7CAC-4F44-3A68-E5F9-ECBD9010348A}"/>
          </ac:spMkLst>
        </pc:spChg>
      </pc:sldChg>
      <pc:sldChg chg="modSp mod modAnim">
        <pc:chgData name="Matteo Fanfarillo" userId="64ceb1c431dd8cc3" providerId="LiveId" clId="{A26C6915-4D2B-4201-A90D-905352A92773}" dt="2022-09-06T17:13:05.958" v="544"/>
        <pc:sldMkLst>
          <pc:docMk/>
          <pc:sldMk cId="1350467320" sldId="320"/>
        </pc:sldMkLst>
        <pc:spChg chg="mod">
          <ac:chgData name="Matteo Fanfarillo" userId="64ceb1c431dd8cc3" providerId="LiveId" clId="{A26C6915-4D2B-4201-A90D-905352A92773}" dt="2022-09-06T15:47:34.674" v="299" actId="255"/>
          <ac:spMkLst>
            <pc:docMk/>
            <pc:sldMk cId="1350467320" sldId="320"/>
            <ac:spMk id="3" creationId="{61B86BA3-C6E1-CA0B-E609-15D3337AD8D3}"/>
          </ac:spMkLst>
        </pc:spChg>
      </pc:sldChg>
      <pc:sldChg chg="modSp mod modAnim">
        <pc:chgData name="Matteo Fanfarillo" userId="64ceb1c431dd8cc3" providerId="LiveId" clId="{A26C6915-4D2B-4201-A90D-905352A92773}" dt="2022-09-06T16:39:48.174" v="399"/>
        <pc:sldMkLst>
          <pc:docMk/>
          <pc:sldMk cId="213910708" sldId="321"/>
        </pc:sldMkLst>
        <pc:spChg chg="mod">
          <ac:chgData name="Matteo Fanfarillo" userId="64ceb1c431dd8cc3" providerId="LiveId" clId="{A26C6915-4D2B-4201-A90D-905352A92773}" dt="2022-09-06T15:44:07.758" v="264" actId="255"/>
          <ac:spMkLst>
            <pc:docMk/>
            <pc:sldMk cId="213910708" sldId="321"/>
            <ac:spMk id="3" creationId="{3185B960-2580-FEA6-4F47-6F50A8193538}"/>
          </ac:spMkLst>
        </pc:spChg>
      </pc:sldChg>
      <pc:sldChg chg="modSp mod modAnim">
        <pc:chgData name="Matteo Fanfarillo" userId="64ceb1c431dd8cc3" providerId="LiveId" clId="{A26C6915-4D2B-4201-A90D-905352A92773}" dt="2022-09-06T17:19:10.711" v="559"/>
        <pc:sldMkLst>
          <pc:docMk/>
          <pc:sldMk cId="703717296" sldId="322"/>
        </pc:sldMkLst>
        <pc:spChg chg="mod">
          <ac:chgData name="Matteo Fanfarillo" userId="64ceb1c431dd8cc3" providerId="LiveId" clId="{A26C6915-4D2B-4201-A90D-905352A92773}" dt="2022-09-06T15:44:13.937" v="265" actId="255"/>
          <ac:spMkLst>
            <pc:docMk/>
            <pc:sldMk cId="703717296" sldId="322"/>
            <ac:spMk id="3" creationId="{ED2B9EF9-53FA-C894-1317-BBCA9C7D724A}"/>
          </ac:spMkLst>
        </pc:spChg>
      </pc:sldChg>
      <pc:sldChg chg="modSp mod modAnim">
        <pc:chgData name="Matteo Fanfarillo" userId="64ceb1c431dd8cc3" providerId="LiveId" clId="{A26C6915-4D2B-4201-A90D-905352A92773}" dt="2022-09-07T17:11:39.371" v="567" actId="20577"/>
        <pc:sldMkLst>
          <pc:docMk/>
          <pc:sldMk cId="3349155687" sldId="323"/>
        </pc:sldMkLst>
        <pc:spChg chg="mod">
          <ac:chgData name="Matteo Fanfarillo" userId="64ceb1c431dd8cc3" providerId="LiveId" clId="{A26C6915-4D2B-4201-A90D-905352A92773}" dt="2022-09-07T17:11:39.371" v="567" actId="20577"/>
          <ac:spMkLst>
            <pc:docMk/>
            <pc:sldMk cId="3349155687" sldId="323"/>
            <ac:spMk id="3" creationId="{DC9E586C-4FE4-42F6-CB3B-9FA9FFD34FE5}"/>
          </ac:spMkLst>
        </pc:spChg>
        <pc:spChg chg="mod">
          <ac:chgData name="Matteo Fanfarillo" userId="64ceb1c431dd8cc3" providerId="LiveId" clId="{A26C6915-4D2B-4201-A90D-905352A92773}" dt="2022-09-06T15:44:18.780" v="266" actId="255"/>
          <ac:spMkLst>
            <pc:docMk/>
            <pc:sldMk cId="3349155687" sldId="323"/>
            <ac:spMk id="4" creationId="{B420BFAE-C01E-5553-E4C6-32D6616EE743}"/>
          </ac:spMkLst>
        </pc:spChg>
      </pc:sldChg>
      <pc:sldChg chg="modSp mod modAnim">
        <pc:chgData name="Matteo Fanfarillo" userId="64ceb1c431dd8cc3" providerId="LiveId" clId="{A26C6915-4D2B-4201-A90D-905352A92773}" dt="2022-09-06T16:40:21.193" v="405"/>
        <pc:sldMkLst>
          <pc:docMk/>
          <pc:sldMk cId="564111996" sldId="324"/>
        </pc:sldMkLst>
        <pc:spChg chg="mod">
          <ac:chgData name="Matteo Fanfarillo" userId="64ceb1c431dd8cc3" providerId="LiveId" clId="{A26C6915-4D2B-4201-A90D-905352A92773}" dt="2022-09-06T15:44:23.560" v="267" actId="255"/>
          <ac:spMkLst>
            <pc:docMk/>
            <pc:sldMk cId="564111996" sldId="324"/>
            <ac:spMk id="4" creationId="{BF5DEF35-BE0A-3ADE-D903-2A6CDB46CBBB}"/>
          </ac:spMkLst>
        </pc:spChg>
      </pc:sldChg>
      <pc:sldChg chg="modSp mod modAnim">
        <pc:chgData name="Matteo Fanfarillo" userId="64ceb1c431dd8cc3" providerId="LiveId" clId="{A26C6915-4D2B-4201-A90D-905352A92773}" dt="2022-09-06T16:40:42.667" v="408"/>
        <pc:sldMkLst>
          <pc:docMk/>
          <pc:sldMk cId="314112313" sldId="325"/>
        </pc:sldMkLst>
        <pc:spChg chg="mod">
          <ac:chgData name="Matteo Fanfarillo" userId="64ceb1c431dd8cc3" providerId="LiveId" clId="{A26C6915-4D2B-4201-A90D-905352A92773}" dt="2022-09-06T15:44:29.662" v="268" actId="255"/>
          <ac:spMkLst>
            <pc:docMk/>
            <pc:sldMk cId="314112313" sldId="325"/>
            <ac:spMk id="3" creationId="{119AAE18-8E56-F9FD-F082-866B6C168ECC}"/>
          </ac:spMkLst>
        </pc:spChg>
      </pc:sldChg>
      <pc:sldChg chg="modSp mod modAnim">
        <pc:chgData name="Matteo Fanfarillo" userId="64ceb1c431dd8cc3" providerId="LiveId" clId="{A26C6915-4D2B-4201-A90D-905352A92773}" dt="2022-09-06T16:40:58.562" v="411"/>
        <pc:sldMkLst>
          <pc:docMk/>
          <pc:sldMk cId="2761518269" sldId="326"/>
        </pc:sldMkLst>
        <pc:spChg chg="mod">
          <ac:chgData name="Matteo Fanfarillo" userId="64ceb1c431dd8cc3" providerId="LiveId" clId="{A26C6915-4D2B-4201-A90D-905352A92773}" dt="2022-09-06T15:44:36.582" v="269" actId="255"/>
          <ac:spMkLst>
            <pc:docMk/>
            <pc:sldMk cId="2761518269" sldId="326"/>
            <ac:spMk id="3" creationId="{FC2A6984-36E8-004A-2A47-A674EEB00BCE}"/>
          </ac:spMkLst>
        </pc:spChg>
      </pc:sldChg>
      <pc:sldChg chg="modSp mod modAnim">
        <pc:chgData name="Matteo Fanfarillo" userId="64ceb1c431dd8cc3" providerId="LiveId" clId="{A26C6915-4D2B-4201-A90D-905352A92773}" dt="2022-09-06T16:41:12.875" v="414"/>
        <pc:sldMkLst>
          <pc:docMk/>
          <pc:sldMk cId="2852362401" sldId="327"/>
        </pc:sldMkLst>
        <pc:spChg chg="mod">
          <ac:chgData name="Matteo Fanfarillo" userId="64ceb1c431dd8cc3" providerId="LiveId" clId="{A26C6915-4D2B-4201-A90D-905352A92773}" dt="2022-09-06T15:44:42.734" v="270" actId="255"/>
          <ac:spMkLst>
            <pc:docMk/>
            <pc:sldMk cId="2852362401" sldId="327"/>
            <ac:spMk id="3" creationId="{8AABC705-9390-1CD6-C81E-F20A34369A3A}"/>
          </ac:spMkLst>
        </pc:spChg>
      </pc:sldChg>
      <pc:sldChg chg="modSp mod modAnim">
        <pc:chgData name="Matteo Fanfarillo" userId="64ceb1c431dd8cc3" providerId="LiveId" clId="{A26C6915-4D2B-4201-A90D-905352A92773}" dt="2022-09-06T16:41:24.994" v="417"/>
        <pc:sldMkLst>
          <pc:docMk/>
          <pc:sldMk cId="4293554852" sldId="328"/>
        </pc:sldMkLst>
        <pc:spChg chg="mod">
          <ac:chgData name="Matteo Fanfarillo" userId="64ceb1c431dd8cc3" providerId="LiveId" clId="{A26C6915-4D2B-4201-A90D-905352A92773}" dt="2022-09-06T15:44:48.008" v="271" actId="255"/>
          <ac:spMkLst>
            <pc:docMk/>
            <pc:sldMk cId="4293554852" sldId="328"/>
            <ac:spMk id="6" creationId="{8E53B182-EEB2-F50F-A125-0AA0807C527A}"/>
          </ac:spMkLst>
        </pc:spChg>
      </pc:sldChg>
      <pc:sldChg chg="modSp mod modAnim">
        <pc:chgData name="Matteo Fanfarillo" userId="64ceb1c431dd8cc3" providerId="LiveId" clId="{A26C6915-4D2B-4201-A90D-905352A92773}" dt="2022-09-06T16:41:40.521" v="420"/>
        <pc:sldMkLst>
          <pc:docMk/>
          <pc:sldMk cId="1900945463" sldId="329"/>
        </pc:sldMkLst>
        <pc:spChg chg="mod">
          <ac:chgData name="Matteo Fanfarillo" userId="64ceb1c431dd8cc3" providerId="LiveId" clId="{A26C6915-4D2B-4201-A90D-905352A92773}" dt="2022-09-06T15:44:53.048" v="272" actId="255"/>
          <ac:spMkLst>
            <pc:docMk/>
            <pc:sldMk cId="1900945463" sldId="329"/>
            <ac:spMk id="3" creationId="{CAF899FA-EE29-D49B-048F-B87973EAA8AA}"/>
          </ac:spMkLst>
        </pc:spChg>
      </pc:sldChg>
      <pc:sldChg chg="modSp mod modAnim">
        <pc:chgData name="Matteo Fanfarillo" userId="64ceb1c431dd8cc3" providerId="LiveId" clId="{A26C6915-4D2B-4201-A90D-905352A92773}" dt="2022-09-06T16:42:00.809" v="423"/>
        <pc:sldMkLst>
          <pc:docMk/>
          <pc:sldMk cId="2835160372" sldId="330"/>
        </pc:sldMkLst>
        <pc:spChg chg="mod">
          <ac:chgData name="Matteo Fanfarillo" userId="64ceb1c431dd8cc3" providerId="LiveId" clId="{A26C6915-4D2B-4201-A90D-905352A92773}" dt="2022-09-06T15:44:58.554" v="273" actId="255"/>
          <ac:spMkLst>
            <pc:docMk/>
            <pc:sldMk cId="2835160372" sldId="330"/>
            <ac:spMk id="3" creationId="{466D4E11-43C5-AB44-C6ED-345CD25A19B0}"/>
          </ac:spMkLst>
        </pc:spChg>
      </pc:sldChg>
      <pc:sldChg chg="modSp mod modAnim">
        <pc:chgData name="Matteo Fanfarillo" userId="64ceb1c431dd8cc3" providerId="LiveId" clId="{A26C6915-4D2B-4201-A90D-905352A92773}" dt="2022-09-06T16:42:13.078" v="426"/>
        <pc:sldMkLst>
          <pc:docMk/>
          <pc:sldMk cId="87908730" sldId="331"/>
        </pc:sldMkLst>
        <pc:spChg chg="mod">
          <ac:chgData name="Matteo Fanfarillo" userId="64ceb1c431dd8cc3" providerId="LiveId" clId="{A26C6915-4D2B-4201-A90D-905352A92773}" dt="2022-09-06T15:45:03.920" v="274" actId="255"/>
          <ac:spMkLst>
            <pc:docMk/>
            <pc:sldMk cId="87908730" sldId="331"/>
            <ac:spMk id="3" creationId="{B90ACC19-983E-FBF7-4D04-EC54C32722FC}"/>
          </ac:spMkLst>
        </pc:spChg>
      </pc:sldChg>
      <pc:sldChg chg="modSp mod modAnim">
        <pc:chgData name="Matteo Fanfarillo" userId="64ceb1c431dd8cc3" providerId="LiveId" clId="{A26C6915-4D2B-4201-A90D-905352A92773}" dt="2022-09-06T16:42:26.517" v="429"/>
        <pc:sldMkLst>
          <pc:docMk/>
          <pc:sldMk cId="1883947330" sldId="332"/>
        </pc:sldMkLst>
        <pc:spChg chg="mod">
          <ac:chgData name="Matteo Fanfarillo" userId="64ceb1c431dd8cc3" providerId="LiveId" clId="{A26C6915-4D2B-4201-A90D-905352A92773}" dt="2022-09-06T15:45:08.906" v="275" actId="255"/>
          <ac:spMkLst>
            <pc:docMk/>
            <pc:sldMk cId="1883947330" sldId="332"/>
            <ac:spMk id="3" creationId="{CAA8EC89-9BEF-D36E-C7CA-6EF817279A83}"/>
          </ac:spMkLst>
        </pc:spChg>
      </pc:sldChg>
      <pc:sldChg chg="modSp mod modAnim">
        <pc:chgData name="Matteo Fanfarillo" userId="64ceb1c431dd8cc3" providerId="LiveId" clId="{A26C6915-4D2B-4201-A90D-905352A92773}" dt="2022-09-06T16:42:38.678" v="432"/>
        <pc:sldMkLst>
          <pc:docMk/>
          <pc:sldMk cId="4008765405" sldId="333"/>
        </pc:sldMkLst>
        <pc:spChg chg="mod">
          <ac:chgData name="Matteo Fanfarillo" userId="64ceb1c431dd8cc3" providerId="LiveId" clId="{A26C6915-4D2B-4201-A90D-905352A92773}" dt="2022-09-06T15:45:13.638" v="276" actId="255"/>
          <ac:spMkLst>
            <pc:docMk/>
            <pc:sldMk cId="4008765405" sldId="333"/>
            <ac:spMk id="3" creationId="{D6940AB9-DA49-58AC-4CCA-2DAFC970B7F3}"/>
          </ac:spMkLst>
        </pc:spChg>
      </pc:sldChg>
      <pc:sldChg chg="modSp mod modAnim">
        <pc:chgData name="Matteo Fanfarillo" userId="64ceb1c431dd8cc3" providerId="LiveId" clId="{A26C6915-4D2B-4201-A90D-905352A92773}" dt="2022-09-06T16:42:49.873" v="435"/>
        <pc:sldMkLst>
          <pc:docMk/>
          <pc:sldMk cId="3318927297" sldId="334"/>
        </pc:sldMkLst>
        <pc:spChg chg="mod">
          <ac:chgData name="Matteo Fanfarillo" userId="64ceb1c431dd8cc3" providerId="LiveId" clId="{A26C6915-4D2B-4201-A90D-905352A92773}" dt="2022-09-06T15:45:18.806" v="277" actId="255"/>
          <ac:spMkLst>
            <pc:docMk/>
            <pc:sldMk cId="3318927297" sldId="334"/>
            <ac:spMk id="3" creationId="{97FE7360-F9AE-24B5-4E8C-4C465D1FA6D2}"/>
          </ac:spMkLst>
        </pc:spChg>
      </pc:sldChg>
      <pc:sldChg chg="modSp mod modAnim">
        <pc:chgData name="Matteo Fanfarillo" userId="64ceb1c431dd8cc3" providerId="LiveId" clId="{A26C6915-4D2B-4201-A90D-905352A92773}" dt="2022-09-06T16:43:00.406" v="438"/>
        <pc:sldMkLst>
          <pc:docMk/>
          <pc:sldMk cId="843063998" sldId="335"/>
        </pc:sldMkLst>
        <pc:spChg chg="mod">
          <ac:chgData name="Matteo Fanfarillo" userId="64ceb1c431dd8cc3" providerId="LiveId" clId="{A26C6915-4D2B-4201-A90D-905352A92773}" dt="2022-09-06T15:45:23.783" v="278" actId="255"/>
          <ac:spMkLst>
            <pc:docMk/>
            <pc:sldMk cId="843063998" sldId="335"/>
            <ac:spMk id="3" creationId="{75C2705F-C0BF-CC48-E90B-F61B8B317E9B}"/>
          </ac:spMkLst>
        </pc:spChg>
      </pc:sldChg>
      <pc:sldChg chg="modSp mod modAnim">
        <pc:chgData name="Matteo Fanfarillo" userId="64ceb1c431dd8cc3" providerId="LiveId" clId="{A26C6915-4D2B-4201-A90D-905352A92773}" dt="2022-09-06T16:43:06.544" v="439"/>
        <pc:sldMkLst>
          <pc:docMk/>
          <pc:sldMk cId="645043513" sldId="336"/>
        </pc:sldMkLst>
        <pc:spChg chg="mod">
          <ac:chgData name="Matteo Fanfarillo" userId="64ceb1c431dd8cc3" providerId="LiveId" clId="{A26C6915-4D2B-4201-A90D-905352A92773}" dt="2022-09-06T15:45:29.170" v="279" actId="255"/>
          <ac:spMkLst>
            <pc:docMk/>
            <pc:sldMk cId="645043513" sldId="336"/>
            <ac:spMk id="3" creationId="{9A4713E4-4A9E-D5E4-57DD-A5C39CBC69BF}"/>
          </ac:spMkLst>
        </pc:spChg>
      </pc:sldChg>
      <pc:sldChg chg="modSp mod modAnim">
        <pc:chgData name="Matteo Fanfarillo" userId="64ceb1c431dd8cc3" providerId="LiveId" clId="{A26C6915-4D2B-4201-A90D-905352A92773}" dt="2022-09-06T16:43:11.156" v="440"/>
        <pc:sldMkLst>
          <pc:docMk/>
          <pc:sldMk cId="3986254938" sldId="337"/>
        </pc:sldMkLst>
        <pc:spChg chg="mod">
          <ac:chgData name="Matteo Fanfarillo" userId="64ceb1c431dd8cc3" providerId="LiveId" clId="{A26C6915-4D2B-4201-A90D-905352A92773}" dt="2022-09-06T15:45:36.202" v="280" actId="255"/>
          <ac:spMkLst>
            <pc:docMk/>
            <pc:sldMk cId="3986254938" sldId="337"/>
            <ac:spMk id="4" creationId="{7AFBEC14-76C9-5388-1DA6-18C37490BB6F}"/>
          </ac:spMkLst>
        </pc:spChg>
      </pc:sldChg>
      <pc:sldChg chg="modSp mod modAnim">
        <pc:chgData name="Matteo Fanfarillo" userId="64ceb1c431dd8cc3" providerId="LiveId" clId="{A26C6915-4D2B-4201-A90D-905352A92773}" dt="2022-09-06T16:43:14.571" v="441"/>
        <pc:sldMkLst>
          <pc:docMk/>
          <pc:sldMk cId="1670067210" sldId="338"/>
        </pc:sldMkLst>
        <pc:spChg chg="mod">
          <ac:chgData name="Matteo Fanfarillo" userId="64ceb1c431dd8cc3" providerId="LiveId" clId="{A26C6915-4D2B-4201-A90D-905352A92773}" dt="2022-09-06T15:45:43.706" v="281" actId="255"/>
          <ac:spMkLst>
            <pc:docMk/>
            <pc:sldMk cId="1670067210" sldId="338"/>
            <ac:spMk id="4" creationId="{F26CDC46-E3A1-E33F-79AF-D2C87BABD2F8}"/>
          </ac:spMkLst>
        </pc:spChg>
      </pc:sldChg>
      <pc:sldChg chg="modSp mod modAnim">
        <pc:chgData name="Matteo Fanfarillo" userId="64ceb1c431dd8cc3" providerId="LiveId" clId="{A26C6915-4D2B-4201-A90D-905352A92773}" dt="2022-09-06T16:44:00.514" v="445"/>
        <pc:sldMkLst>
          <pc:docMk/>
          <pc:sldMk cId="2658900573" sldId="339"/>
        </pc:sldMkLst>
        <pc:spChg chg="mod">
          <ac:chgData name="Matteo Fanfarillo" userId="64ceb1c431dd8cc3" providerId="LiveId" clId="{A26C6915-4D2B-4201-A90D-905352A92773}" dt="2022-09-06T15:45:49.693" v="282" actId="255"/>
          <ac:spMkLst>
            <pc:docMk/>
            <pc:sldMk cId="2658900573" sldId="339"/>
            <ac:spMk id="4" creationId="{5B154626-DEB7-3746-7F65-29B337B7D27D}"/>
          </ac:spMkLst>
        </pc:spChg>
      </pc:sldChg>
      <pc:sldChg chg="modSp mod modAnim">
        <pc:chgData name="Matteo Fanfarillo" userId="64ceb1c431dd8cc3" providerId="LiveId" clId="{A26C6915-4D2B-4201-A90D-905352A92773}" dt="2022-09-06T16:44:34.009" v="449"/>
        <pc:sldMkLst>
          <pc:docMk/>
          <pc:sldMk cId="3682634123" sldId="340"/>
        </pc:sldMkLst>
        <pc:spChg chg="mod">
          <ac:chgData name="Matteo Fanfarillo" userId="64ceb1c431dd8cc3" providerId="LiveId" clId="{A26C6915-4D2B-4201-A90D-905352A92773}" dt="2022-09-06T15:45:54.803" v="283" actId="255"/>
          <ac:spMkLst>
            <pc:docMk/>
            <pc:sldMk cId="3682634123" sldId="340"/>
            <ac:spMk id="4" creationId="{89553047-0C4E-AFF9-C4B6-74DEFE69A230}"/>
          </ac:spMkLst>
        </pc:spChg>
      </pc:sldChg>
      <pc:sldChg chg="modSp mod modAnim">
        <pc:chgData name="Matteo Fanfarillo" userId="64ceb1c431dd8cc3" providerId="LiveId" clId="{A26C6915-4D2B-4201-A90D-905352A92773}" dt="2022-09-06T16:45:09.182" v="453"/>
        <pc:sldMkLst>
          <pc:docMk/>
          <pc:sldMk cId="2480903949" sldId="341"/>
        </pc:sldMkLst>
        <pc:spChg chg="mod">
          <ac:chgData name="Matteo Fanfarillo" userId="64ceb1c431dd8cc3" providerId="LiveId" clId="{A26C6915-4D2B-4201-A90D-905352A92773}" dt="2022-09-06T15:46:00.504" v="284" actId="255"/>
          <ac:spMkLst>
            <pc:docMk/>
            <pc:sldMk cId="2480903949" sldId="341"/>
            <ac:spMk id="4" creationId="{4099A5F0-0596-9066-C39D-6F88D4AC4004}"/>
          </ac:spMkLst>
        </pc:spChg>
      </pc:sldChg>
      <pc:sldChg chg="modSp mod modAnim">
        <pc:chgData name="Matteo Fanfarillo" userId="64ceb1c431dd8cc3" providerId="LiveId" clId="{A26C6915-4D2B-4201-A90D-905352A92773}" dt="2022-09-06T17:02:16.595" v="464"/>
        <pc:sldMkLst>
          <pc:docMk/>
          <pc:sldMk cId="4183457949" sldId="342"/>
        </pc:sldMkLst>
        <pc:spChg chg="mod">
          <ac:chgData name="Matteo Fanfarillo" userId="64ceb1c431dd8cc3" providerId="LiveId" clId="{A26C6915-4D2B-4201-A90D-905352A92773}" dt="2022-09-06T15:46:05.330" v="285" actId="255"/>
          <ac:spMkLst>
            <pc:docMk/>
            <pc:sldMk cId="4183457949" sldId="342"/>
            <ac:spMk id="6" creationId="{9D2D21D2-56B2-92DF-BBAE-B360D5BF7AA7}"/>
          </ac:spMkLst>
        </pc:spChg>
      </pc:sldChg>
      <pc:sldChg chg="modSp mod modAnim">
        <pc:chgData name="Matteo Fanfarillo" userId="64ceb1c431dd8cc3" providerId="LiveId" clId="{A26C6915-4D2B-4201-A90D-905352A92773}" dt="2022-09-06T17:02:55.292" v="468"/>
        <pc:sldMkLst>
          <pc:docMk/>
          <pc:sldMk cId="1902054609" sldId="343"/>
        </pc:sldMkLst>
        <pc:spChg chg="mod">
          <ac:chgData name="Matteo Fanfarillo" userId="64ceb1c431dd8cc3" providerId="LiveId" clId="{A26C6915-4D2B-4201-A90D-905352A92773}" dt="2022-09-06T15:46:12.827" v="286" actId="255"/>
          <ac:spMkLst>
            <pc:docMk/>
            <pc:sldMk cId="1902054609" sldId="343"/>
            <ac:spMk id="4" creationId="{68A0747B-BCE0-E164-90D8-4B0486E3D58E}"/>
          </ac:spMkLst>
        </pc:spChg>
      </pc:sldChg>
      <pc:sldChg chg="modSp mod modAnim">
        <pc:chgData name="Matteo Fanfarillo" userId="64ceb1c431dd8cc3" providerId="LiveId" clId="{A26C6915-4D2B-4201-A90D-905352A92773}" dt="2022-09-06T17:03:24.792" v="471"/>
        <pc:sldMkLst>
          <pc:docMk/>
          <pc:sldMk cId="3797787148" sldId="344"/>
        </pc:sldMkLst>
        <pc:spChg chg="mod">
          <ac:chgData name="Matteo Fanfarillo" userId="64ceb1c431dd8cc3" providerId="LiveId" clId="{A26C6915-4D2B-4201-A90D-905352A92773}" dt="2022-09-06T15:46:18.559" v="287" actId="255"/>
          <ac:spMkLst>
            <pc:docMk/>
            <pc:sldMk cId="3797787148" sldId="344"/>
            <ac:spMk id="6" creationId="{3D18D566-CA2F-4657-E542-18B418EA02AE}"/>
          </ac:spMkLst>
        </pc:spChg>
      </pc:sldChg>
      <pc:sldChg chg="modSp mod modAnim">
        <pc:chgData name="Matteo Fanfarillo" userId="64ceb1c431dd8cc3" providerId="LiveId" clId="{A26C6915-4D2B-4201-A90D-905352A92773}" dt="2022-09-06T17:07:46.704" v="492"/>
        <pc:sldMkLst>
          <pc:docMk/>
          <pc:sldMk cId="580088195" sldId="345"/>
        </pc:sldMkLst>
        <pc:spChg chg="mod">
          <ac:chgData name="Matteo Fanfarillo" userId="64ceb1c431dd8cc3" providerId="LiveId" clId="{A26C6915-4D2B-4201-A90D-905352A92773}" dt="2022-09-06T15:47:39.973" v="300" actId="255"/>
          <ac:spMkLst>
            <pc:docMk/>
            <pc:sldMk cId="580088195" sldId="345"/>
            <ac:spMk id="3" creationId="{3E504447-2A33-C930-B754-2CEB4A0D087A}"/>
          </ac:spMkLst>
        </pc:spChg>
      </pc:sldChg>
      <pc:sldChg chg="modSp add mod modAnim">
        <pc:chgData name="Matteo Fanfarillo" userId="64ceb1c431dd8cc3" providerId="LiveId" clId="{A26C6915-4D2B-4201-A90D-905352A92773}" dt="2022-09-06T17:20:01.689" v="566"/>
        <pc:sldMkLst>
          <pc:docMk/>
          <pc:sldMk cId="1484348624" sldId="346"/>
        </pc:sldMkLst>
        <pc:spChg chg="mod">
          <ac:chgData name="Matteo Fanfarillo" userId="64ceb1c431dd8cc3" providerId="LiveId" clId="{A26C6915-4D2B-4201-A90D-905352A92773}" dt="2022-09-06T15:47:45.856" v="301" actId="255"/>
          <ac:spMkLst>
            <pc:docMk/>
            <pc:sldMk cId="1484348624" sldId="346"/>
            <ac:spMk id="3" creationId="{CADB0178-AA9B-04FA-05E8-90E22C27DC54}"/>
          </ac:spMkLst>
        </pc:spChg>
        <pc:spChg chg="mod">
          <ac:chgData name="Matteo Fanfarillo" userId="64ceb1c431dd8cc3" providerId="LiveId" clId="{A26C6915-4D2B-4201-A90D-905352A92773}" dt="2022-09-06T17:19:57.762" v="565" actId="14100"/>
          <ac:spMkLst>
            <pc:docMk/>
            <pc:sldMk cId="1484348624" sldId="346"/>
            <ac:spMk id="5" creationId="{A7273F13-9941-00AD-F67F-EDA4622FC392}"/>
          </ac:spMkLst>
        </pc:spChg>
      </pc:sldChg>
      <pc:sldChg chg="add del">
        <pc:chgData name="Matteo Fanfarillo" userId="64ceb1c431dd8cc3" providerId="LiveId" clId="{A26C6915-4D2B-4201-A90D-905352A92773}" dt="2022-09-06T15:28:04.492" v="2"/>
        <pc:sldMkLst>
          <pc:docMk/>
          <pc:sldMk cId="310017234" sldId="347"/>
        </pc:sldMkLst>
      </pc:sldChg>
      <pc:sldChg chg="add del">
        <pc:chgData name="Matteo Fanfarillo" userId="64ceb1c431dd8cc3" providerId="LiveId" clId="{A26C6915-4D2B-4201-A90D-905352A92773}" dt="2022-09-06T15:28:14.478" v="4"/>
        <pc:sldMkLst>
          <pc:docMk/>
          <pc:sldMk cId="592661657" sldId="347"/>
        </pc:sldMkLst>
      </pc:sldChg>
      <pc:sldChg chg="modSp add mod modAnim">
        <pc:chgData name="Matteo Fanfarillo" userId="64ceb1c431dd8cc3" providerId="LiveId" clId="{A26C6915-4D2B-4201-A90D-905352A92773}" dt="2022-09-06T17:08:41.656" v="499"/>
        <pc:sldMkLst>
          <pc:docMk/>
          <pc:sldMk cId="3490427662" sldId="347"/>
        </pc:sldMkLst>
        <pc:spChg chg="mod">
          <ac:chgData name="Matteo Fanfarillo" userId="64ceb1c431dd8cc3" providerId="LiveId" clId="{A26C6915-4D2B-4201-A90D-905352A92773}" dt="2022-09-06T15:47:50.666" v="302" actId="255"/>
          <ac:spMkLst>
            <pc:docMk/>
            <pc:sldMk cId="3490427662" sldId="347"/>
            <ac:spMk id="4" creationId="{AA5A3316-5355-E6FE-351D-85B1FC082A23}"/>
          </ac:spMkLst>
        </pc:spChg>
      </pc:sldChg>
      <pc:sldChg chg="modSp add mod modAnim">
        <pc:chgData name="Matteo Fanfarillo" userId="64ceb1c431dd8cc3" providerId="LiveId" clId="{A26C6915-4D2B-4201-A90D-905352A92773}" dt="2022-09-06T17:09:01.904" v="503"/>
        <pc:sldMkLst>
          <pc:docMk/>
          <pc:sldMk cId="274367721" sldId="348"/>
        </pc:sldMkLst>
        <pc:spChg chg="mod">
          <ac:chgData name="Matteo Fanfarillo" userId="64ceb1c431dd8cc3" providerId="LiveId" clId="{A26C6915-4D2B-4201-A90D-905352A92773}" dt="2022-09-06T15:47:56.415" v="303" actId="255"/>
          <ac:spMkLst>
            <pc:docMk/>
            <pc:sldMk cId="274367721" sldId="348"/>
            <ac:spMk id="4" creationId="{695B2DCC-B96E-0D36-E2D8-C805B5321C1E}"/>
          </ac:spMkLst>
        </pc:spChg>
      </pc:sldChg>
      <pc:sldChg chg="modSp add mod modAnim">
        <pc:chgData name="Matteo Fanfarillo" userId="64ceb1c431dd8cc3" providerId="LiveId" clId="{A26C6915-4D2B-4201-A90D-905352A92773}" dt="2022-09-06T17:09:08.548" v="504"/>
        <pc:sldMkLst>
          <pc:docMk/>
          <pc:sldMk cId="2459136127" sldId="349"/>
        </pc:sldMkLst>
        <pc:spChg chg="mod">
          <ac:chgData name="Matteo Fanfarillo" userId="64ceb1c431dd8cc3" providerId="LiveId" clId="{A26C6915-4D2B-4201-A90D-905352A92773}" dt="2022-09-06T15:48:01.290" v="304" actId="255"/>
          <ac:spMkLst>
            <pc:docMk/>
            <pc:sldMk cId="2459136127" sldId="349"/>
            <ac:spMk id="4" creationId="{EC91C4C4-0B1F-4B49-A847-99BF84F3194B}"/>
          </ac:spMkLst>
        </pc:spChg>
      </pc:sldChg>
      <pc:sldChg chg="modSp add mod modAnim">
        <pc:chgData name="Matteo Fanfarillo" userId="64ceb1c431dd8cc3" providerId="LiveId" clId="{A26C6915-4D2B-4201-A90D-905352A92773}" dt="2022-09-06T17:09:12.754" v="505"/>
        <pc:sldMkLst>
          <pc:docMk/>
          <pc:sldMk cId="2457954798" sldId="350"/>
        </pc:sldMkLst>
        <pc:spChg chg="mod">
          <ac:chgData name="Matteo Fanfarillo" userId="64ceb1c431dd8cc3" providerId="LiveId" clId="{A26C6915-4D2B-4201-A90D-905352A92773}" dt="2022-09-06T15:48:06.484" v="305" actId="255"/>
          <ac:spMkLst>
            <pc:docMk/>
            <pc:sldMk cId="2457954798" sldId="350"/>
            <ac:spMk id="4" creationId="{08461B12-F207-7940-5154-D55CF411D191}"/>
          </ac:spMkLst>
        </pc:spChg>
      </pc:sldChg>
      <pc:sldChg chg="modSp add mod modAnim">
        <pc:chgData name="Matteo Fanfarillo" userId="64ceb1c431dd8cc3" providerId="LiveId" clId="{A26C6915-4D2B-4201-A90D-905352A92773}" dt="2022-09-06T17:13:13.169" v="545"/>
        <pc:sldMkLst>
          <pc:docMk/>
          <pc:sldMk cId="1212494498" sldId="351"/>
        </pc:sldMkLst>
        <pc:spChg chg="mod">
          <ac:chgData name="Matteo Fanfarillo" userId="64ceb1c431dd8cc3" providerId="LiveId" clId="{A26C6915-4D2B-4201-A90D-905352A92773}" dt="2022-09-06T15:48:12.384" v="306" actId="255"/>
          <ac:spMkLst>
            <pc:docMk/>
            <pc:sldMk cId="1212494498" sldId="351"/>
            <ac:spMk id="3" creationId="{0DE307DA-27A4-BDFD-D148-1724EFEC7735}"/>
          </ac:spMkLst>
        </pc:spChg>
      </pc:sldChg>
      <pc:sldChg chg="modSp add mod modAnim">
        <pc:chgData name="Matteo Fanfarillo" userId="64ceb1c431dd8cc3" providerId="LiveId" clId="{A26C6915-4D2B-4201-A90D-905352A92773}" dt="2022-09-06T17:13:16.023" v="546"/>
        <pc:sldMkLst>
          <pc:docMk/>
          <pc:sldMk cId="64890981" sldId="352"/>
        </pc:sldMkLst>
        <pc:spChg chg="mod">
          <ac:chgData name="Matteo Fanfarillo" userId="64ceb1c431dd8cc3" providerId="LiveId" clId="{A26C6915-4D2B-4201-A90D-905352A92773}" dt="2022-09-06T15:48:16.905" v="307" actId="255"/>
          <ac:spMkLst>
            <pc:docMk/>
            <pc:sldMk cId="64890981" sldId="352"/>
            <ac:spMk id="3" creationId="{4F072B49-61B8-6D72-805E-84583D70F013}"/>
          </ac:spMkLst>
        </pc:spChg>
      </pc:sldChg>
      <pc:sldChg chg="modSp add mod modAnim">
        <pc:chgData name="Matteo Fanfarillo" userId="64ceb1c431dd8cc3" providerId="LiveId" clId="{A26C6915-4D2B-4201-A90D-905352A92773}" dt="2022-09-06T17:13:19.412" v="547"/>
        <pc:sldMkLst>
          <pc:docMk/>
          <pc:sldMk cId="475546052" sldId="353"/>
        </pc:sldMkLst>
        <pc:spChg chg="mod">
          <ac:chgData name="Matteo Fanfarillo" userId="64ceb1c431dd8cc3" providerId="LiveId" clId="{A26C6915-4D2B-4201-A90D-905352A92773}" dt="2022-09-06T15:48:22.361" v="308" actId="255"/>
          <ac:spMkLst>
            <pc:docMk/>
            <pc:sldMk cId="475546052" sldId="353"/>
            <ac:spMk id="3" creationId="{D79794DD-3E18-6DA5-7B52-AB3408FFB6E9}"/>
          </ac:spMkLst>
        </pc:spChg>
      </pc:sldChg>
      <pc:sldChg chg="modSp add mod modAnim">
        <pc:chgData name="Matteo Fanfarillo" userId="64ceb1c431dd8cc3" providerId="LiveId" clId="{A26C6915-4D2B-4201-A90D-905352A92773}" dt="2022-09-06T17:13:22.244" v="548"/>
        <pc:sldMkLst>
          <pc:docMk/>
          <pc:sldMk cId="1845686019" sldId="354"/>
        </pc:sldMkLst>
        <pc:spChg chg="mod">
          <ac:chgData name="Matteo Fanfarillo" userId="64ceb1c431dd8cc3" providerId="LiveId" clId="{A26C6915-4D2B-4201-A90D-905352A92773}" dt="2022-09-06T15:48:28.908" v="309" actId="255"/>
          <ac:spMkLst>
            <pc:docMk/>
            <pc:sldMk cId="1845686019" sldId="354"/>
            <ac:spMk id="3" creationId="{BB797866-E2B9-28F1-9FAA-9E0BF37DF99A}"/>
          </ac:spMkLst>
        </pc:spChg>
      </pc:sldChg>
      <pc:sldChg chg="modSp add mod modAnim">
        <pc:chgData name="Matteo Fanfarillo" userId="64ceb1c431dd8cc3" providerId="LiveId" clId="{A26C6915-4D2B-4201-A90D-905352A92773}" dt="2022-09-06T17:13:24.579" v="549"/>
        <pc:sldMkLst>
          <pc:docMk/>
          <pc:sldMk cId="814435878" sldId="355"/>
        </pc:sldMkLst>
        <pc:spChg chg="mod">
          <ac:chgData name="Matteo Fanfarillo" userId="64ceb1c431dd8cc3" providerId="LiveId" clId="{A26C6915-4D2B-4201-A90D-905352A92773}" dt="2022-09-06T15:48:36.078" v="310" actId="255"/>
          <ac:spMkLst>
            <pc:docMk/>
            <pc:sldMk cId="814435878" sldId="355"/>
            <ac:spMk id="3" creationId="{C4139C6F-F0CB-1498-FD01-A2EBEEA72961}"/>
          </ac:spMkLst>
        </pc:spChg>
      </pc:sldChg>
      <pc:sldChg chg="modSp add mod modAnim">
        <pc:chgData name="Matteo Fanfarillo" userId="64ceb1c431dd8cc3" providerId="LiveId" clId="{A26C6915-4D2B-4201-A90D-905352A92773}" dt="2022-09-06T17:13:27.268" v="550"/>
        <pc:sldMkLst>
          <pc:docMk/>
          <pc:sldMk cId="1611689501" sldId="356"/>
        </pc:sldMkLst>
        <pc:spChg chg="mod">
          <ac:chgData name="Matteo Fanfarillo" userId="64ceb1c431dd8cc3" providerId="LiveId" clId="{A26C6915-4D2B-4201-A90D-905352A92773}" dt="2022-09-06T15:48:40.795" v="311" actId="255"/>
          <ac:spMkLst>
            <pc:docMk/>
            <pc:sldMk cId="1611689501" sldId="356"/>
            <ac:spMk id="3" creationId="{D92D78B4-BFC4-5585-7C1C-144DD833BFA7}"/>
          </ac:spMkLst>
        </pc:spChg>
      </pc:sldChg>
      <pc:sldChg chg="modSp add mod modAnim">
        <pc:chgData name="Matteo Fanfarillo" userId="64ceb1c431dd8cc3" providerId="LiveId" clId="{A26C6915-4D2B-4201-A90D-905352A92773}" dt="2022-09-06T17:13:29.731" v="551"/>
        <pc:sldMkLst>
          <pc:docMk/>
          <pc:sldMk cId="888847814" sldId="357"/>
        </pc:sldMkLst>
        <pc:spChg chg="mod">
          <ac:chgData name="Matteo Fanfarillo" userId="64ceb1c431dd8cc3" providerId="LiveId" clId="{A26C6915-4D2B-4201-A90D-905352A92773}" dt="2022-09-06T15:48:46.833" v="312" actId="255"/>
          <ac:spMkLst>
            <pc:docMk/>
            <pc:sldMk cId="888847814" sldId="357"/>
            <ac:spMk id="3" creationId="{EF524234-C73D-0839-BFCE-553E4A2CB33B}"/>
          </ac:spMkLst>
        </pc:spChg>
      </pc:sldChg>
      <pc:sldChg chg="modSp add mod modAnim">
        <pc:chgData name="Matteo Fanfarillo" userId="64ceb1c431dd8cc3" providerId="LiveId" clId="{A26C6915-4D2B-4201-A90D-905352A92773}" dt="2022-09-06T17:13:32.297" v="552"/>
        <pc:sldMkLst>
          <pc:docMk/>
          <pc:sldMk cId="4011912305" sldId="358"/>
        </pc:sldMkLst>
        <pc:spChg chg="mod">
          <ac:chgData name="Matteo Fanfarillo" userId="64ceb1c431dd8cc3" providerId="LiveId" clId="{A26C6915-4D2B-4201-A90D-905352A92773}" dt="2022-09-06T15:48:53.002" v="313" actId="255"/>
          <ac:spMkLst>
            <pc:docMk/>
            <pc:sldMk cId="4011912305" sldId="358"/>
            <ac:spMk id="3" creationId="{636EDFDC-D35C-41A7-9366-125A5F5BF95C}"/>
          </ac:spMkLst>
        </pc:spChg>
      </pc:sldChg>
      <pc:sldChg chg="add del">
        <pc:chgData name="Matteo Fanfarillo" userId="64ceb1c431dd8cc3" providerId="LiveId" clId="{A26C6915-4D2B-4201-A90D-905352A92773}" dt="2022-09-06T15:29:52.185" v="18" actId="47"/>
        <pc:sldMkLst>
          <pc:docMk/>
          <pc:sldMk cId="980619223" sldId="359"/>
        </pc:sldMkLst>
      </pc:sldChg>
      <pc:sldChg chg="modSp add mod modAnim">
        <pc:chgData name="Matteo Fanfarillo" userId="64ceb1c431dd8cc3" providerId="LiveId" clId="{A26C6915-4D2B-4201-A90D-905352A92773}" dt="2022-09-06T17:09:36.930" v="508"/>
        <pc:sldMkLst>
          <pc:docMk/>
          <pc:sldMk cId="2918181809" sldId="359"/>
        </pc:sldMkLst>
        <pc:spChg chg="mod">
          <ac:chgData name="Matteo Fanfarillo" userId="64ceb1c431dd8cc3" providerId="LiveId" clId="{A26C6915-4D2B-4201-A90D-905352A92773}" dt="2022-09-06T15:48:58.889" v="314" actId="255"/>
          <ac:spMkLst>
            <pc:docMk/>
            <pc:sldMk cId="2918181809" sldId="359"/>
            <ac:spMk id="3" creationId="{ACEDFC97-FBBC-615D-4E47-7E77347C5754}"/>
          </ac:spMkLst>
        </pc:spChg>
      </pc:sldChg>
      <pc:sldChg chg="modSp add mod modAnim">
        <pc:chgData name="Matteo Fanfarillo" userId="64ceb1c431dd8cc3" providerId="LiveId" clId="{A26C6915-4D2B-4201-A90D-905352A92773}" dt="2022-09-06T17:09:52.549" v="512"/>
        <pc:sldMkLst>
          <pc:docMk/>
          <pc:sldMk cId="932519533" sldId="360"/>
        </pc:sldMkLst>
        <pc:spChg chg="mod">
          <ac:chgData name="Matteo Fanfarillo" userId="64ceb1c431dd8cc3" providerId="LiveId" clId="{A26C6915-4D2B-4201-A90D-905352A92773}" dt="2022-09-06T15:35:17.910" v="37" actId="20577"/>
          <ac:spMkLst>
            <pc:docMk/>
            <pc:sldMk cId="932519533" sldId="360"/>
            <ac:spMk id="3" creationId="{843B2F39-C8A1-8481-215F-03E5D8FCDF1C}"/>
          </ac:spMkLst>
        </pc:spChg>
        <pc:spChg chg="mod">
          <ac:chgData name="Matteo Fanfarillo" userId="64ceb1c431dd8cc3" providerId="LiveId" clId="{A26C6915-4D2B-4201-A90D-905352A92773}" dt="2022-09-06T15:49:04.053" v="315" actId="255"/>
          <ac:spMkLst>
            <pc:docMk/>
            <pc:sldMk cId="932519533" sldId="360"/>
            <ac:spMk id="5" creationId="{93A13E8E-D484-C118-5830-255CE144ADE8}"/>
          </ac:spMkLst>
        </pc:spChg>
      </pc:sldChg>
      <pc:sldChg chg="del delDesignElem">
        <pc:chgData name="Matteo Fanfarillo" userId="64ceb1c431dd8cc3" providerId="LiveId" clId="{A26C6915-4D2B-4201-A90D-905352A92773}" dt="2022-09-06T15:50:43.367" v="318" actId="2696"/>
        <pc:sldMkLst>
          <pc:docMk/>
          <pc:sldMk cId="4266094722" sldId="361"/>
        </pc:sldMkLst>
      </pc:sldChg>
      <pc:sldChg chg="modSp add mod ord">
        <pc:chgData name="Matteo Fanfarillo" userId="64ceb1c431dd8cc3" providerId="LiveId" clId="{A26C6915-4D2B-4201-A90D-905352A92773}" dt="2022-09-06T15:51:15.771" v="345" actId="20577"/>
        <pc:sldMkLst>
          <pc:docMk/>
          <pc:sldMk cId="2824158036" sldId="362"/>
        </pc:sldMkLst>
        <pc:spChg chg="mod">
          <ac:chgData name="Matteo Fanfarillo" userId="64ceb1c431dd8cc3" providerId="LiveId" clId="{A26C6915-4D2B-4201-A90D-905352A92773}" dt="2022-09-06T15:51:15.771" v="345" actId="20577"/>
          <ac:spMkLst>
            <pc:docMk/>
            <pc:sldMk cId="2824158036" sldId="362"/>
            <ac:spMk id="2" creationId="{DE3D84FB-5D02-47D2-98FD-4F01A02E2AE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5CEB73A-EAD8-4600-A937-149261040EA7}" type="datetime1">
              <a:rPr lang="it-IT" smtClean="0"/>
              <a:t>07/09/2022</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it-IT" smtClean="0"/>
              <a:t>‹N›</a:t>
            </a:fld>
            <a:endParaRPr lang="it-IT"/>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578EB8-0800-413D-B171-4C9FED7732A0}" type="datetime1">
              <a:rPr lang="it-IT" noProof="0" smtClean="0"/>
              <a:t>07/09/2022</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it-IT" noProof="0" smtClean="0"/>
              <a:t>‹N›</a:t>
            </a:fld>
            <a:endParaRPr lang="it-IT"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1</a:t>
            </a:fld>
            <a:endParaRPr lang="it-IT"/>
          </a:p>
        </p:txBody>
      </p:sp>
    </p:spTree>
    <p:extLst>
      <p:ext uri="{BB962C8B-B14F-4D97-AF65-F5344CB8AC3E}">
        <p14:creationId xmlns:p14="http://schemas.microsoft.com/office/powerpoint/2010/main" val="385925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2</a:t>
            </a:fld>
            <a:endParaRPr lang="it-IT"/>
          </a:p>
        </p:txBody>
      </p:sp>
    </p:spTree>
    <p:extLst>
      <p:ext uri="{BB962C8B-B14F-4D97-AF65-F5344CB8AC3E}">
        <p14:creationId xmlns:p14="http://schemas.microsoft.com/office/powerpoint/2010/main" val="395984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84</a:t>
            </a:fld>
            <a:endParaRPr lang="it-IT"/>
          </a:p>
        </p:txBody>
      </p:sp>
    </p:spTree>
    <p:extLst>
      <p:ext uri="{BB962C8B-B14F-4D97-AF65-F5344CB8AC3E}">
        <p14:creationId xmlns:p14="http://schemas.microsoft.com/office/powerpoint/2010/main" val="244468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4" name="Segnaposto data 3"/>
          <p:cNvSpPr>
            <a:spLocks noGrp="1"/>
          </p:cNvSpPr>
          <p:nvPr>
            <p:ph type="dt" sz="half" idx="10"/>
          </p:nvPr>
        </p:nvSpPr>
        <p:spPr/>
        <p:txBody>
          <a:bodyPr rtlCol="0"/>
          <a:lstStyle>
            <a:lvl1pPr algn="l">
              <a:defRPr/>
            </a:lvl1pPr>
          </a:lstStyle>
          <a:p>
            <a:pPr rtl="0"/>
            <a:fld id="{5016A573-C361-4C24-9116-397D64304AEB}" type="datetime1">
              <a:rPr lang="it-IT" noProof="0" smtClean="0"/>
              <a:t>07/09/2022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BE343530-FC46-46B3-88CF-0BE9D9503EF7}" type="datetime1">
              <a:rPr lang="it-IT" noProof="0" smtClean="0"/>
              <a:t>07/09/2022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1" y="762000"/>
            <a:ext cx="2628900" cy="5410200"/>
          </a:xfrm>
        </p:spPr>
        <p:txBody>
          <a:bodyPr vert="eaVert" lIns="45720" tIns="91440" rIns="45720" bIns="91440"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990601" y="762000"/>
            <a:ext cx="7581900" cy="541020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E4F7680C-9340-48DD-8F24-F01C5DD76570}" type="datetime1">
              <a:rPr lang="it-IT" noProof="0" smtClean="0"/>
              <a:t>07/09/2022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7" name="Connettore dirit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9864105C-75F9-4B23-B8AB-AA054F37CEC0}" type="datetime1">
              <a:rPr lang="it-IT" noProof="0" smtClean="0"/>
              <a:t>07/09/2022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ttango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
        <p:nvSpPr>
          <p:cNvPr id="4" name="Segnaposto data 3"/>
          <p:cNvSpPr>
            <a:spLocks noGrp="1"/>
          </p:cNvSpPr>
          <p:nvPr>
            <p:ph type="dt" sz="half" idx="10"/>
          </p:nvPr>
        </p:nvSpPr>
        <p:spPr/>
        <p:txBody>
          <a:bodyPr rtlCol="0"/>
          <a:lstStyle/>
          <a:p>
            <a:pPr rtl="0"/>
            <a:fld id="{4DC40527-72C1-42FF-90D0-5059F1409362}" type="datetime1">
              <a:rPr lang="it-IT" noProof="0" smtClean="0"/>
              <a:t>07/09/2022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024128" y="585216"/>
            <a:ext cx="9720072" cy="1499616"/>
          </a:xfrm>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024127" y="2286000"/>
            <a:ext cx="4754880" cy="402336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5989320" y="2286000"/>
            <a:ext cx="4754880" cy="402336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121A0A36-81C8-4A5C-A438-38A9F6BDC0F2}" type="datetime1">
              <a:rPr lang="it-IT" noProof="0" smtClean="0"/>
              <a:t>07/09/2022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24128" y="2967788"/>
            <a:ext cx="4754880" cy="334157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noProof="0"/>
              <a:t>Fare clic per modificare gli stili del testo dello schema</a:t>
            </a:r>
          </a:p>
        </p:txBody>
      </p:sp>
      <p:sp>
        <p:nvSpPr>
          <p:cNvPr id="6" name="Segnaposto contenuto 5"/>
          <p:cNvSpPr>
            <a:spLocks noGrp="1"/>
          </p:cNvSpPr>
          <p:nvPr>
            <p:ph sz="quarter" idx="4"/>
          </p:nvPr>
        </p:nvSpPr>
        <p:spPr>
          <a:xfrm>
            <a:off x="5990888" y="2967788"/>
            <a:ext cx="4754880" cy="334157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31B006E1-24EA-48D5-A658-7838CE53D7BB}" type="datetime1">
              <a:rPr lang="it-IT" noProof="0" smtClean="0"/>
              <a:t>07/09/2022</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4A69D1CB-3BA4-4EEA-866C-9E0310AC02A4}" type="datetime1">
              <a:rPr lang="it-IT" noProof="0" smtClean="0"/>
              <a:t>07/09/2022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C4B34E08-71D9-4C04-BED2-055413232ACA}" type="datetime1">
              <a:rPr lang="it-IT" noProof="0" smtClean="0"/>
              <a:t>07/09/2022</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olo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it-IT" noProof="0"/>
              <a:t>Fare clic per modificare lo stile del titolo dello schema</a:t>
            </a:r>
          </a:p>
        </p:txBody>
      </p:sp>
      <p:sp>
        <p:nvSpPr>
          <p:cNvPr id="3" name="Segnaposto contenut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AF706D3B-017A-4368-91CF-7D4A278374B3}" type="datetime1">
              <a:rPr lang="it-IT" noProof="0" smtClean="0"/>
              <a:t>07/09/2022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B9675A96-5189-4CBB-A04A-50C190690B42}" type="datetime1">
              <a:rPr lang="it-IT" noProof="0" smtClean="0"/>
              <a:t>07/09/2022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867E5644-1E61-4311-A31E-84CB9C7AA8A9}"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9179777-7A78-4AB6-9887-9C0C00C11267}" type="datetime1">
              <a:rPr lang="it-IT" noProof="0" smtClean="0"/>
              <a:t>07/09/2022</a:t>
            </a:fld>
            <a:endParaRPr lang="it-IT" noProof="0"/>
          </a:p>
        </p:txBody>
      </p:sp>
      <p:sp>
        <p:nvSpPr>
          <p:cNvPr id="5" name="Segnaposto piè di pa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it-IT" noProof="0"/>
          </a:p>
        </p:txBody>
      </p:sp>
      <p:sp>
        <p:nvSpPr>
          <p:cNvPr id="6" name="Segnaposto numero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cxnSp>
        <p:nvCxnSpPr>
          <p:cNvPr id="7" name="Connettore dirit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5" name="Immagin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ttango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fontScale="90000"/>
          </a:bodyPr>
          <a:lstStyle/>
          <a:p>
            <a:pPr algn="l"/>
            <a:r>
              <a:rPr lang="it-IT" dirty="0">
                <a:solidFill>
                  <a:srgbClr val="FFFFFF"/>
                </a:solidFill>
              </a:rPr>
              <a:t>Progetto </a:t>
            </a:r>
            <a:r>
              <a:rPr lang="it-IT" dirty="0" err="1">
                <a:solidFill>
                  <a:srgbClr val="FFFFFF"/>
                </a:solidFill>
              </a:rPr>
              <a:t>pmcsn</a:t>
            </a:r>
            <a:r>
              <a:rPr lang="it-IT" dirty="0">
                <a:solidFill>
                  <a:srgbClr val="FFFFFF"/>
                </a:solidFill>
              </a:rPr>
              <a:t>:</a:t>
            </a:r>
            <a:br>
              <a:rPr lang="it-IT" dirty="0">
                <a:solidFill>
                  <a:srgbClr val="FFFFFF"/>
                </a:solidFill>
              </a:rPr>
            </a:br>
            <a:r>
              <a:rPr lang="it-IT" dirty="0">
                <a:solidFill>
                  <a:srgbClr val="FFFFFF"/>
                </a:solidFill>
              </a:rPr>
              <a:t>mc </a:t>
            </a:r>
            <a:r>
              <a:rPr lang="it-IT" dirty="0" err="1">
                <a:solidFill>
                  <a:srgbClr val="FFFFFF"/>
                </a:solidFill>
              </a:rPr>
              <a:t>donald’s</a:t>
            </a:r>
            <a:endParaRPr lang="it-IT" dirty="0">
              <a:solidFill>
                <a:srgbClr val="FFFFFF"/>
              </a:solidFill>
            </a:endParaRPr>
          </a:p>
        </p:txBody>
      </p:sp>
      <p:sp>
        <p:nvSpPr>
          <p:cNvPr id="3" name="Sottotito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it-IT" dirty="0">
                <a:solidFill>
                  <a:srgbClr val="FFFFFF"/>
                </a:solidFill>
              </a:rPr>
              <a:t>Matteo </a:t>
            </a:r>
            <a:r>
              <a:rPr lang="it-IT" dirty="0" err="1">
                <a:solidFill>
                  <a:srgbClr val="FFFFFF"/>
                </a:solidFill>
              </a:rPr>
              <a:t>Fanfarillo</a:t>
            </a:r>
            <a:r>
              <a:rPr lang="it-IT" dirty="0">
                <a:solidFill>
                  <a:srgbClr val="FFFFFF"/>
                </a:solidFill>
              </a:rPr>
              <a:t> &amp; Luca Capotombolo</a:t>
            </a:r>
          </a:p>
        </p:txBody>
      </p:sp>
      <p:cxnSp>
        <p:nvCxnSpPr>
          <p:cNvPr id="23" name="Connettore dirit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4" name="Segnaposto numero diapositiva 3">
            <a:extLst>
              <a:ext uri="{FF2B5EF4-FFF2-40B4-BE49-F238E27FC236}">
                <a16:creationId xmlns:a16="http://schemas.microsoft.com/office/drawing/2014/main" id="{A57BDC68-3A5A-0F06-CFB1-5450A9B0899C}"/>
              </a:ext>
            </a:extLst>
          </p:cNvPr>
          <p:cNvSpPr>
            <a:spLocks noGrp="1"/>
          </p:cNvSpPr>
          <p:nvPr>
            <p:ph type="sldNum" sz="quarter" idx="12"/>
          </p:nvPr>
        </p:nvSpPr>
        <p:spPr/>
        <p:txBody>
          <a:bodyPr/>
          <a:lstStyle/>
          <a:p>
            <a:pPr rtl="0"/>
            <a:fld id="{4FAB73BC-B049-4115-A692-8D63A059BFB8}" type="slidenum">
              <a:rPr lang="it-IT" sz="1800" noProof="0" smtClean="0"/>
              <a:t>1</a:t>
            </a:fld>
            <a:endParaRPr lang="it-IT" sz="1800" noProof="0" dirty="0"/>
          </a:p>
        </p:txBody>
      </p: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4BC15-92B1-C35B-FC1E-F900766D0B91}"/>
              </a:ext>
            </a:extLst>
          </p:cNvPr>
          <p:cNvSpPr>
            <a:spLocks noGrp="1"/>
          </p:cNvSpPr>
          <p:nvPr>
            <p:ph type="title"/>
          </p:nvPr>
        </p:nvSpPr>
        <p:spPr>
          <a:xfrm>
            <a:off x="1024128" y="585216"/>
            <a:ext cx="9720072" cy="1499616"/>
          </a:xfrm>
        </p:spPr>
        <p:txBody>
          <a:bodyPr anchor="ctr">
            <a:normAutofit/>
          </a:bodyPr>
          <a:lstStyle/>
          <a:p>
            <a:r>
              <a:rPr lang="it-IT" dirty="0"/>
              <a:t>Modello delle specifiche</a:t>
            </a:r>
          </a:p>
        </p:txBody>
      </p:sp>
      <p:sp>
        <p:nvSpPr>
          <p:cNvPr id="4" name="Segnaposto testo 3">
            <a:extLst>
              <a:ext uri="{FF2B5EF4-FFF2-40B4-BE49-F238E27FC236}">
                <a16:creationId xmlns:a16="http://schemas.microsoft.com/office/drawing/2014/main" id="{F7F4CF48-D0E8-B2EE-04DC-E8854AEA6407}"/>
              </a:ext>
            </a:extLst>
          </p:cNvPr>
          <p:cNvSpPr>
            <a:spLocks noGrp="1"/>
          </p:cNvSpPr>
          <p:nvPr>
            <p:ph sz="half" idx="1"/>
          </p:nvPr>
        </p:nvSpPr>
        <p:spPr>
          <a:xfrm>
            <a:off x="1024128" y="2084832"/>
            <a:ext cx="10143744" cy="1144143"/>
          </a:xfrm>
        </p:spPr>
        <p:txBody>
          <a:bodyPr>
            <a:normAutofit/>
          </a:bodyPr>
          <a:lstStyle/>
          <a:p>
            <a:pPr marL="285750" indent="-285750">
              <a:buFont typeface="Arial" panose="020B0604020202020204" pitchFamily="34" charset="0"/>
              <a:buChar char="•"/>
            </a:pPr>
            <a:r>
              <a:rPr lang="it-IT" sz="2400" dirty="0"/>
              <a:t>Le equazioni di traffico che ricaviamo dalla rete aperta sono le seguenti:</a:t>
            </a:r>
          </a:p>
        </p:txBody>
      </p:sp>
      <p:pic>
        <p:nvPicPr>
          <p:cNvPr id="8" name="Immagine 7">
            <a:extLst>
              <a:ext uri="{FF2B5EF4-FFF2-40B4-BE49-F238E27FC236}">
                <a16:creationId xmlns:a16="http://schemas.microsoft.com/office/drawing/2014/main" id="{B08FFF07-03A8-4687-0D21-2C1DC8E94E17}"/>
              </a:ext>
            </a:extLst>
          </p:cNvPr>
          <p:cNvPicPr>
            <a:picLocks noChangeAspect="1"/>
          </p:cNvPicPr>
          <p:nvPr/>
        </p:nvPicPr>
        <p:blipFill>
          <a:blip r:embed="rId2"/>
          <a:stretch>
            <a:fillRect/>
          </a:stretch>
        </p:blipFill>
        <p:spPr>
          <a:xfrm>
            <a:off x="2862748" y="2847975"/>
            <a:ext cx="6466504" cy="2942259"/>
          </a:xfrm>
          <a:prstGeom prst="rect">
            <a:avLst/>
          </a:prstGeom>
          <a:noFill/>
        </p:spPr>
      </p:pic>
      <p:sp>
        <p:nvSpPr>
          <p:cNvPr id="3" name="Segnaposto numero diapositiva 2">
            <a:extLst>
              <a:ext uri="{FF2B5EF4-FFF2-40B4-BE49-F238E27FC236}">
                <a16:creationId xmlns:a16="http://schemas.microsoft.com/office/drawing/2014/main" id="{187D78A7-4D2F-68C2-E649-BE6716CB9C26}"/>
              </a:ext>
            </a:extLst>
          </p:cNvPr>
          <p:cNvSpPr>
            <a:spLocks noGrp="1"/>
          </p:cNvSpPr>
          <p:nvPr>
            <p:ph type="sldNum" sz="quarter" idx="12"/>
          </p:nvPr>
        </p:nvSpPr>
        <p:spPr/>
        <p:txBody>
          <a:bodyPr/>
          <a:lstStyle/>
          <a:p>
            <a:pPr rtl="0"/>
            <a:fld id="{4FAB73BC-B049-4115-A692-8D63A059BFB8}" type="slidenum">
              <a:rPr lang="it-IT" sz="1800" noProof="0" smtClean="0"/>
              <a:t>10</a:t>
            </a:fld>
            <a:endParaRPr lang="it-IT" sz="1800" noProof="0"/>
          </a:p>
        </p:txBody>
      </p:sp>
    </p:spTree>
    <p:extLst>
      <p:ext uri="{BB962C8B-B14F-4D97-AF65-F5344CB8AC3E}">
        <p14:creationId xmlns:p14="http://schemas.microsoft.com/office/powerpoint/2010/main" val="326507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47B017-C077-3A5B-1D39-AF904A749EC2}"/>
              </a:ext>
            </a:extLst>
          </p:cNvPr>
          <p:cNvSpPr>
            <a:spLocks noGrp="1"/>
          </p:cNvSpPr>
          <p:nvPr>
            <p:ph type="title"/>
          </p:nvPr>
        </p:nvSpPr>
        <p:spPr/>
        <p:txBody>
          <a:bodyPr/>
          <a:lstStyle/>
          <a:p>
            <a:r>
              <a:rPr lang="it-IT" dirty="0"/>
              <a:t>MODELLO DELLE SPECIFICHE</a:t>
            </a:r>
          </a:p>
        </p:txBody>
      </p:sp>
      <p:sp>
        <p:nvSpPr>
          <p:cNvPr id="3" name="Segnaposto contenuto 2">
            <a:extLst>
              <a:ext uri="{FF2B5EF4-FFF2-40B4-BE49-F238E27FC236}">
                <a16:creationId xmlns:a16="http://schemas.microsoft.com/office/drawing/2014/main" id="{9D0C1522-1E1F-938D-A4A6-81F9BB0E85BA}"/>
              </a:ext>
            </a:extLst>
          </p:cNvPr>
          <p:cNvSpPr>
            <a:spLocks noGrp="1"/>
          </p:cNvSpPr>
          <p:nvPr>
            <p:ph sz="half" idx="1"/>
          </p:nvPr>
        </p:nvSpPr>
        <p:spPr>
          <a:xfrm>
            <a:off x="1024128" y="1940767"/>
            <a:ext cx="10051310" cy="4786603"/>
          </a:xfrm>
        </p:spPr>
        <p:txBody>
          <a:bodyPr>
            <a:normAutofit lnSpcReduction="10000"/>
          </a:bodyPr>
          <a:lstStyle/>
          <a:p>
            <a:pPr>
              <a:buFont typeface="Arial" panose="020B0604020202020204" pitchFamily="34" charset="0"/>
              <a:buChar char="•"/>
            </a:pPr>
            <a:r>
              <a:rPr lang="it-IT" dirty="0"/>
              <a:t> </a:t>
            </a:r>
            <a:r>
              <a:rPr lang="it-IT" sz="2400" dirty="0"/>
              <a:t>Purtroppo non sono disponibili in rete dei dati o delle statistiche riguardanti il numero di clienti che accedono al ristorante a pranzo, a cena o comunque nell’arco di una giornata.</a:t>
            </a:r>
          </a:p>
          <a:p>
            <a:pPr>
              <a:buFont typeface="Arial" panose="020B0604020202020204" pitchFamily="34" charset="0"/>
              <a:buChar char="•"/>
            </a:pPr>
            <a:r>
              <a:rPr lang="it-IT" sz="2400" dirty="0"/>
              <a:t> Lo stesso problema si ha per quanto riguarda le informazioni relative al tempo impiegato da un dipendente per servire una famiglia, il tempo medio trascorso da una famiglia nell’area consumazione e dati simili.</a:t>
            </a:r>
          </a:p>
          <a:p>
            <a:pPr>
              <a:buFont typeface="Arial" panose="020B0604020202020204" pitchFamily="34" charset="0"/>
              <a:buChar char="•"/>
            </a:pPr>
            <a:r>
              <a:rPr lang="it-IT" sz="2400" dirty="0"/>
              <a:t> Tuttavia, il McDonald’s è un locale molto frequentato anche da noi, per cui abbiamo avuto la possibilità di osservare quante automobili arrivano al </a:t>
            </a:r>
            <a:r>
              <a:rPr lang="it-IT" sz="2400" dirty="0" err="1"/>
              <a:t>McDrive</a:t>
            </a:r>
            <a:r>
              <a:rPr lang="it-IT" sz="2400" dirty="0"/>
              <a:t>, quante persone si trovano all’interno del ristorante al variare dell’orario e altre informazioni riguardanti lo studio del sistema.</a:t>
            </a:r>
          </a:p>
          <a:p>
            <a:pPr>
              <a:buFont typeface="Arial" panose="020B0604020202020204" pitchFamily="34" charset="0"/>
              <a:buChar char="•"/>
            </a:pPr>
            <a:r>
              <a:rPr lang="it-IT" sz="2400" dirty="0"/>
              <a:t> Per queste ragioni, i valori numerici relativi alle informazioni sopra citate sono dati dalle nostre esperienze personali e sono stati pensati per risultare i più realistici possibile.</a:t>
            </a:r>
          </a:p>
        </p:txBody>
      </p:sp>
      <p:sp>
        <p:nvSpPr>
          <p:cNvPr id="4" name="Segnaposto numero diapositiva 3">
            <a:extLst>
              <a:ext uri="{FF2B5EF4-FFF2-40B4-BE49-F238E27FC236}">
                <a16:creationId xmlns:a16="http://schemas.microsoft.com/office/drawing/2014/main" id="{B797E71F-08FB-0B63-F7DC-EC4DDEC47591}"/>
              </a:ext>
            </a:extLst>
          </p:cNvPr>
          <p:cNvSpPr>
            <a:spLocks noGrp="1"/>
          </p:cNvSpPr>
          <p:nvPr>
            <p:ph type="sldNum" sz="quarter" idx="12"/>
          </p:nvPr>
        </p:nvSpPr>
        <p:spPr/>
        <p:txBody>
          <a:bodyPr/>
          <a:lstStyle/>
          <a:p>
            <a:pPr rtl="0"/>
            <a:fld id="{4FAB73BC-B049-4115-A692-8D63A059BFB8}" type="slidenum">
              <a:rPr lang="it-IT" sz="1800" noProof="0" smtClean="0"/>
              <a:t>11</a:t>
            </a:fld>
            <a:endParaRPr lang="it-IT" sz="1800" noProof="0"/>
          </a:p>
        </p:txBody>
      </p:sp>
    </p:spTree>
    <p:extLst>
      <p:ext uri="{BB962C8B-B14F-4D97-AF65-F5344CB8AC3E}">
        <p14:creationId xmlns:p14="http://schemas.microsoft.com/office/powerpoint/2010/main" val="121955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A9FF77-1296-9679-AC7D-E43FA182CCE2}"/>
              </a:ext>
            </a:extLst>
          </p:cNvPr>
          <p:cNvSpPr>
            <a:spLocks noGrp="1"/>
          </p:cNvSpPr>
          <p:nvPr>
            <p:ph type="title"/>
          </p:nvPr>
        </p:nvSpPr>
        <p:spPr/>
        <p:txBody>
          <a:bodyPr/>
          <a:lstStyle/>
          <a:p>
            <a:r>
              <a:rPr lang="it-IT" dirty="0"/>
              <a:t>MODELLO DELLE SPECIFICHE</a:t>
            </a:r>
          </a:p>
        </p:txBody>
      </p:sp>
      <p:pic>
        <p:nvPicPr>
          <p:cNvPr id="6" name="Immagine 5">
            <a:extLst>
              <a:ext uri="{FF2B5EF4-FFF2-40B4-BE49-F238E27FC236}">
                <a16:creationId xmlns:a16="http://schemas.microsoft.com/office/drawing/2014/main" id="{BCD2C14B-9146-3B2E-878B-8E42068982FD}"/>
              </a:ext>
            </a:extLst>
          </p:cNvPr>
          <p:cNvPicPr>
            <a:picLocks noChangeAspect="1"/>
          </p:cNvPicPr>
          <p:nvPr/>
        </p:nvPicPr>
        <p:blipFill>
          <a:blip r:embed="rId2"/>
          <a:stretch>
            <a:fillRect/>
          </a:stretch>
        </p:blipFill>
        <p:spPr>
          <a:xfrm>
            <a:off x="6096000" y="2360645"/>
            <a:ext cx="5989839" cy="3779848"/>
          </a:xfrm>
          <a:prstGeom prst="rect">
            <a:avLst/>
          </a:prstGeom>
        </p:spPr>
      </p:pic>
      <p:sp>
        <p:nvSpPr>
          <p:cNvPr id="7" name="Segnaposto contenuto 2">
            <a:extLst>
              <a:ext uri="{FF2B5EF4-FFF2-40B4-BE49-F238E27FC236}">
                <a16:creationId xmlns:a16="http://schemas.microsoft.com/office/drawing/2014/main" id="{65BC94E4-9198-96BD-B521-D9836D3A4FED}"/>
              </a:ext>
            </a:extLst>
          </p:cNvPr>
          <p:cNvSpPr>
            <a:spLocks noGrp="1"/>
          </p:cNvSpPr>
          <p:nvPr>
            <p:ph sz="half" idx="1"/>
          </p:nvPr>
        </p:nvSpPr>
        <p:spPr>
          <a:xfrm>
            <a:off x="632241" y="2360645"/>
            <a:ext cx="4754880" cy="3135086"/>
          </a:xfrm>
        </p:spPr>
        <p:txBody>
          <a:bodyPr/>
          <a:lstStyle/>
          <a:p>
            <a:pPr>
              <a:buFont typeface="Arial" panose="020B0604020202020204" pitchFamily="34" charset="0"/>
              <a:buChar char="•"/>
            </a:pPr>
            <a:r>
              <a:rPr lang="it-IT" dirty="0"/>
              <a:t> In base alle nostre osservazioni e alle nostre esperienze personali, i componenti della matrice di routing sono stati scelti nel seguente modo:</a:t>
            </a:r>
          </a:p>
          <a:p>
            <a:pPr>
              <a:buFont typeface="Wingdings" panose="05000000000000000000" pitchFamily="2" charset="2"/>
              <a:buChar char="q"/>
            </a:pPr>
            <a:r>
              <a:rPr lang="it-IT" dirty="0"/>
              <a:t> </a:t>
            </a:r>
            <a:r>
              <a:rPr lang="it-IT" sz="3000" dirty="0"/>
              <a:t>q</a:t>
            </a:r>
            <a:r>
              <a:rPr lang="it-IT" sz="1500" dirty="0"/>
              <a:t>E</a:t>
            </a:r>
            <a:r>
              <a:rPr lang="it-IT" dirty="0"/>
              <a:t> = 0.6</a:t>
            </a:r>
          </a:p>
          <a:p>
            <a:pPr>
              <a:buFont typeface="Wingdings" panose="05000000000000000000" pitchFamily="2" charset="2"/>
              <a:buChar char="q"/>
            </a:pPr>
            <a:r>
              <a:rPr lang="it-IT" dirty="0"/>
              <a:t> </a:t>
            </a:r>
            <a:r>
              <a:rPr lang="it-IT" sz="3000" dirty="0"/>
              <a:t>q</a:t>
            </a:r>
            <a:r>
              <a:rPr lang="it-IT" dirty="0"/>
              <a:t>t = 0.7</a:t>
            </a:r>
          </a:p>
          <a:p>
            <a:pPr>
              <a:buFont typeface="Wingdings" panose="05000000000000000000" pitchFamily="2" charset="2"/>
              <a:buChar char="q"/>
            </a:pPr>
            <a:r>
              <a:rPr lang="it-IT" dirty="0"/>
              <a:t> </a:t>
            </a:r>
            <a:r>
              <a:rPr lang="it-IT" sz="3000" dirty="0"/>
              <a:t>q</a:t>
            </a:r>
            <a:r>
              <a:rPr lang="it-IT" sz="1500" dirty="0"/>
              <a:t>play </a:t>
            </a:r>
            <a:r>
              <a:rPr lang="it-IT" dirty="0"/>
              <a:t>= 0.3</a:t>
            </a:r>
          </a:p>
        </p:txBody>
      </p:sp>
      <p:sp>
        <p:nvSpPr>
          <p:cNvPr id="3" name="Segnaposto numero diapositiva 2">
            <a:extLst>
              <a:ext uri="{FF2B5EF4-FFF2-40B4-BE49-F238E27FC236}">
                <a16:creationId xmlns:a16="http://schemas.microsoft.com/office/drawing/2014/main" id="{7B5E80B6-8FA5-499C-6809-497D6F5CEAEB}"/>
              </a:ext>
            </a:extLst>
          </p:cNvPr>
          <p:cNvSpPr>
            <a:spLocks noGrp="1"/>
          </p:cNvSpPr>
          <p:nvPr>
            <p:ph type="sldNum" sz="quarter" idx="12"/>
          </p:nvPr>
        </p:nvSpPr>
        <p:spPr/>
        <p:txBody>
          <a:bodyPr/>
          <a:lstStyle/>
          <a:p>
            <a:pPr rtl="0"/>
            <a:fld id="{4FAB73BC-B049-4115-A692-8D63A059BFB8}" type="slidenum">
              <a:rPr lang="it-IT" sz="1800" noProof="0" smtClean="0"/>
              <a:t>12</a:t>
            </a:fld>
            <a:endParaRPr lang="it-IT" sz="1800" noProof="0"/>
          </a:p>
        </p:txBody>
      </p:sp>
    </p:spTree>
    <p:extLst>
      <p:ext uri="{BB962C8B-B14F-4D97-AF65-F5344CB8AC3E}">
        <p14:creationId xmlns:p14="http://schemas.microsoft.com/office/powerpoint/2010/main" val="126786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E6912F-9697-B922-0E22-08D0CDE155BA}"/>
              </a:ext>
            </a:extLst>
          </p:cNvPr>
          <p:cNvSpPr>
            <a:spLocks noGrp="1"/>
          </p:cNvSpPr>
          <p:nvPr>
            <p:ph type="title"/>
          </p:nvPr>
        </p:nvSpPr>
        <p:spPr/>
        <p:txBody>
          <a:bodyPr/>
          <a:lstStyle/>
          <a:p>
            <a:r>
              <a:rPr lang="it-IT" dirty="0"/>
              <a:t>MODELLO DELLE SPECIFICHE</a:t>
            </a:r>
          </a:p>
        </p:txBody>
      </p:sp>
      <p:pic>
        <p:nvPicPr>
          <p:cNvPr id="6" name="Immagine 5">
            <a:extLst>
              <a:ext uri="{FF2B5EF4-FFF2-40B4-BE49-F238E27FC236}">
                <a16:creationId xmlns:a16="http://schemas.microsoft.com/office/drawing/2014/main" id="{8BBCACD0-4BF0-252D-5D63-7E45639AA153}"/>
              </a:ext>
            </a:extLst>
          </p:cNvPr>
          <p:cNvPicPr>
            <a:picLocks noChangeAspect="1"/>
          </p:cNvPicPr>
          <p:nvPr/>
        </p:nvPicPr>
        <p:blipFill>
          <a:blip r:embed="rId2"/>
          <a:stretch>
            <a:fillRect/>
          </a:stretch>
        </p:blipFill>
        <p:spPr>
          <a:xfrm>
            <a:off x="1024128" y="2432590"/>
            <a:ext cx="3429297" cy="3490262"/>
          </a:xfrm>
          <a:prstGeom prst="rect">
            <a:avLst/>
          </a:prstGeom>
        </p:spPr>
      </p:pic>
      <p:pic>
        <p:nvPicPr>
          <p:cNvPr id="10" name="Immagine 9">
            <a:extLst>
              <a:ext uri="{FF2B5EF4-FFF2-40B4-BE49-F238E27FC236}">
                <a16:creationId xmlns:a16="http://schemas.microsoft.com/office/drawing/2014/main" id="{DE9FB4D2-FE75-9CF7-B6AF-89DBAC6F422C}"/>
              </a:ext>
            </a:extLst>
          </p:cNvPr>
          <p:cNvPicPr>
            <a:picLocks noChangeAspect="1"/>
          </p:cNvPicPr>
          <p:nvPr/>
        </p:nvPicPr>
        <p:blipFill rotWithShape="1">
          <a:blip r:embed="rId3"/>
          <a:srcRect l="9801"/>
          <a:stretch/>
        </p:blipFill>
        <p:spPr>
          <a:xfrm>
            <a:off x="6957586" y="2432590"/>
            <a:ext cx="3878877" cy="3374523"/>
          </a:xfrm>
          <a:prstGeom prst="rect">
            <a:avLst/>
          </a:prstGeom>
        </p:spPr>
      </p:pic>
      <p:sp>
        <p:nvSpPr>
          <p:cNvPr id="13" name="CasellaDiTesto 12">
            <a:extLst>
              <a:ext uri="{FF2B5EF4-FFF2-40B4-BE49-F238E27FC236}">
                <a16:creationId xmlns:a16="http://schemas.microsoft.com/office/drawing/2014/main" id="{42AF4E27-17B1-4E36-71CE-C8204909192B}"/>
              </a:ext>
            </a:extLst>
          </p:cNvPr>
          <p:cNvSpPr txBox="1"/>
          <p:nvPr/>
        </p:nvSpPr>
        <p:spPr>
          <a:xfrm>
            <a:off x="845469" y="2032480"/>
            <a:ext cx="3786614" cy="400110"/>
          </a:xfrm>
          <a:prstGeom prst="rect">
            <a:avLst/>
          </a:prstGeom>
          <a:noFill/>
        </p:spPr>
        <p:txBody>
          <a:bodyPr wrap="none" rtlCol="0">
            <a:spAutoFit/>
          </a:bodyPr>
          <a:lstStyle/>
          <a:p>
            <a:r>
              <a:rPr lang="it-IT" sz="2000" dirty="0">
                <a:latin typeface="Arial" panose="020B0604020202020204" pitchFamily="34" charset="0"/>
                <a:cs typeface="Arial" panose="020B0604020202020204" pitchFamily="34" charset="0"/>
              </a:rPr>
              <a:t>M/M/m con due classi di priorità</a:t>
            </a:r>
          </a:p>
        </p:txBody>
      </p:sp>
      <p:sp>
        <p:nvSpPr>
          <p:cNvPr id="17" name="CasellaDiTesto 16">
            <a:extLst>
              <a:ext uri="{FF2B5EF4-FFF2-40B4-BE49-F238E27FC236}">
                <a16:creationId xmlns:a16="http://schemas.microsoft.com/office/drawing/2014/main" id="{1800EC41-1A19-3096-15D3-463E7E4F31CD}"/>
              </a:ext>
            </a:extLst>
          </p:cNvPr>
          <p:cNvSpPr txBox="1"/>
          <p:nvPr/>
        </p:nvSpPr>
        <p:spPr>
          <a:xfrm>
            <a:off x="6957586" y="2033183"/>
            <a:ext cx="3786614" cy="400110"/>
          </a:xfrm>
          <a:prstGeom prst="rect">
            <a:avLst/>
          </a:prstGeom>
          <a:noFill/>
        </p:spPr>
        <p:txBody>
          <a:bodyPr wrap="none" rtlCol="0">
            <a:spAutoFit/>
          </a:bodyPr>
          <a:lstStyle/>
          <a:p>
            <a:r>
              <a:rPr lang="it-IT" sz="2000" dirty="0">
                <a:latin typeface="Arial" panose="020B0604020202020204" pitchFamily="34" charset="0"/>
                <a:cs typeface="Arial" panose="020B0604020202020204" pitchFamily="34" charset="0"/>
              </a:rPr>
              <a:t>M/M/m con due classi di priorità</a:t>
            </a:r>
          </a:p>
        </p:txBody>
      </p:sp>
      <p:sp>
        <p:nvSpPr>
          <p:cNvPr id="19" name="CasellaDiTesto 18">
            <a:extLst>
              <a:ext uri="{FF2B5EF4-FFF2-40B4-BE49-F238E27FC236}">
                <a16:creationId xmlns:a16="http://schemas.microsoft.com/office/drawing/2014/main" id="{7018301C-9B6A-2EC5-1FAC-E1CC10C963C8}"/>
              </a:ext>
            </a:extLst>
          </p:cNvPr>
          <p:cNvSpPr txBox="1"/>
          <p:nvPr/>
        </p:nvSpPr>
        <p:spPr>
          <a:xfrm>
            <a:off x="1698172" y="5955509"/>
            <a:ext cx="2295330" cy="400110"/>
          </a:xfrm>
          <a:prstGeom prst="rect">
            <a:avLst/>
          </a:prstGeom>
          <a:noFill/>
        </p:spPr>
        <p:txBody>
          <a:bodyPr wrap="square">
            <a:spAutoFit/>
          </a:bodyPr>
          <a:lstStyle/>
          <a:p>
            <a:r>
              <a:rPr lang="it-IT" sz="2000" dirty="0">
                <a:latin typeface="Arial" panose="020B0604020202020204" pitchFamily="34" charset="0"/>
                <a:cs typeface="Arial" panose="020B0604020202020204" pitchFamily="34" charset="0"/>
              </a:rPr>
              <a:t>E[S</a:t>
            </a:r>
            <a:r>
              <a:rPr lang="it-IT" sz="1700" dirty="0">
                <a:latin typeface="Arial" panose="020B0604020202020204" pitchFamily="34" charset="0"/>
                <a:cs typeface="Arial" panose="020B0604020202020204" pitchFamily="34" charset="0"/>
              </a:rPr>
              <a:t>i</a:t>
            </a:r>
            <a:r>
              <a:rPr lang="it-IT" sz="2000" dirty="0">
                <a:latin typeface="Arial" panose="020B0604020202020204" pitchFamily="34" charset="0"/>
                <a:cs typeface="Arial" panose="020B0604020202020204" pitchFamily="34" charset="0"/>
              </a:rPr>
              <a:t>] = 1,5 minuti</a:t>
            </a:r>
          </a:p>
        </p:txBody>
      </p:sp>
      <p:sp>
        <p:nvSpPr>
          <p:cNvPr id="21" name="CasellaDiTesto 20">
            <a:extLst>
              <a:ext uri="{FF2B5EF4-FFF2-40B4-BE49-F238E27FC236}">
                <a16:creationId xmlns:a16="http://schemas.microsoft.com/office/drawing/2014/main" id="{4EA117B1-D592-7429-7641-1D87D24B5302}"/>
              </a:ext>
            </a:extLst>
          </p:cNvPr>
          <p:cNvSpPr txBox="1"/>
          <p:nvPr/>
        </p:nvSpPr>
        <p:spPr>
          <a:xfrm>
            <a:off x="7626221" y="5951867"/>
            <a:ext cx="2295330" cy="400110"/>
          </a:xfrm>
          <a:prstGeom prst="rect">
            <a:avLst/>
          </a:prstGeom>
          <a:noFill/>
        </p:spPr>
        <p:txBody>
          <a:bodyPr wrap="square">
            <a:spAutoFit/>
          </a:bodyPr>
          <a:lstStyle/>
          <a:p>
            <a:r>
              <a:rPr lang="it-IT" sz="2000" dirty="0">
                <a:latin typeface="Arial" panose="020B0604020202020204" pitchFamily="34" charset="0"/>
                <a:cs typeface="Arial" panose="020B0604020202020204" pitchFamily="34" charset="0"/>
              </a:rPr>
              <a:t>E[S</a:t>
            </a:r>
            <a:r>
              <a:rPr lang="it-IT" sz="1700" dirty="0">
                <a:latin typeface="Arial" panose="020B0604020202020204" pitchFamily="34" charset="0"/>
                <a:cs typeface="Arial" panose="020B0604020202020204" pitchFamily="34" charset="0"/>
              </a:rPr>
              <a:t>i</a:t>
            </a:r>
            <a:r>
              <a:rPr lang="it-IT" sz="2000" dirty="0">
                <a:latin typeface="Arial" panose="020B0604020202020204" pitchFamily="34" charset="0"/>
                <a:cs typeface="Arial" panose="020B0604020202020204" pitchFamily="34" charset="0"/>
              </a:rPr>
              <a:t>] = 4 minuti</a:t>
            </a:r>
          </a:p>
        </p:txBody>
      </p:sp>
      <p:sp>
        <p:nvSpPr>
          <p:cNvPr id="3" name="Segnaposto numero diapositiva 2">
            <a:extLst>
              <a:ext uri="{FF2B5EF4-FFF2-40B4-BE49-F238E27FC236}">
                <a16:creationId xmlns:a16="http://schemas.microsoft.com/office/drawing/2014/main" id="{ED3777EC-B032-F16E-F3BB-DA80E7222906}"/>
              </a:ext>
            </a:extLst>
          </p:cNvPr>
          <p:cNvSpPr>
            <a:spLocks noGrp="1"/>
          </p:cNvSpPr>
          <p:nvPr>
            <p:ph type="sldNum" sz="quarter" idx="12"/>
          </p:nvPr>
        </p:nvSpPr>
        <p:spPr/>
        <p:txBody>
          <a:bodyPr/>
          <a:lstStyle/>
          <a:p>
            <a:pPr rtl="0"/>
            <a:fld id="{4FAB73BC-B049-4115-A692-8D63A059BFB8}" type="slidenum">
              <a:rPr lang="it-IT" sz="1800" noProof="0" smtClean="0"/>
              <a:t>13</a:t>
            </a:fld>
            <a:endParaRPr lang="it-IT" sz="1800" noProof="0"/>
          </a:p>
        </p:txBody>
      </p:sp>
    </p:spTree>
    <p:extLst>
      <p:ext uri="{BB962C8B-B14F-4D97-AF65-F5344CB8AC3E}">
        <p14:creationId xmlns:p14="http://schemas.microsoft.com/office/powerpoint/2010/main" val="342304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BB466-43C1-B1D7-4F18-96435B61745E}"/>
              </a:ext>
            </a:extLst>
          </p:cNvPr>
          <p:cNvSpPr>
            <a:spLocks noGrp="1"/>
          </p:cNvSpPr>
          <p:nvPr>
            <p:ph type="title"/>
          </p:nvPr>
        </p:nvSpPr>
        <p:spPr/>
        <p:txBody>
          <a:bodyPr/>
          <a:lstStyle/>
          <a:p>
            <a:r>
              <a:rPr lang="it-IT"/>
              <a:t>Modello delle specifiche</a:t>
            </a:r>
            <a:endParaRPr lang="it-IT" dirty="0"/>
          </a:p>
        </p:txBody>
      </p:sp>
      <p:pic>
        <p:nvPicPr>
          <p:cNvPr id="6" name="Immagine 5">
            <a:extLst>
              <a:ext uri="{FF2B5EF4-FFF2-40B4-BE49-F238E27FC236}">
                <a16:creationId xmlns:a16="http://schemas.microsoft.com/office/drawing/2014/main" id="{1F492598-CF78-C60F-0866-31757A1F0D62}"/>
              </a:ext>
            </a:extLst>
          </p:cNvPr>
          <p:cNvPicPr>
            <a:picLocks noChangeAspect="1"/>
          </p:cNvPicPr>
          <p:nvPr/>
        </p:nvPicPr>
        <p:blipFill rotWithShape="1">
          <a:blip r:embed="rId2"/>
          <a:srcRect l="16989" t="17735" r="6947" b="3121"/>
          <a:stretch/>
        </p:blipFill>
        <p:spPr>
          <a:xfrm>
            <a:off x="1024128" y="2839472"/>
            <a:ext cx="3321728" cy="2954516"/>
          </a:xfrm>
          <a:prstGeom prst="rect">
            <a:avLst/>
          </a:prstGeom>
        </p:spPr>
      </p:pic>
      <p:sp>
        <p:nvSpPr>
          <p:cNvPr id="8" name="CasellaDiTesto 7">
            <a:extLst>
              <a:ext uri="{FF2B5EF4-FFF2-40B4-BE49-F238E27FC236}">
                <a16:creationId xmlns:a16="http://schemas.microsoft.com/office/drawing/2014/main" id="{1F5FEC3A-5E8D-D8D8-6369-152EF47DC972}"/>
              </a:ext>
            </a:extLst>
          </p:cNvPr>
          <p:cNvSpPr txBox="1"/>
          <p:nvPr/>
        </p:nvSpPr>
        <p:spPr>
          <a:xfrm>
            <a:off x="1719663" y="2262097"/>
            <a:ext cx="965329" cy="400110"/>
          </a:xfrm>
          <a:prstGeom prst="rect">
            <a:avLst/>
          </a:prstGeom>
          <a:noFill/>
        </p:spPr>
        <p:txBody>
          <a:bodyPr wrap="none" rtlCol="0">
            <a:spAutoFit/>
          </a:bodyPr>
          <a:lstStyle/>
          <a:p>
            <a:r>
              <a:rPr lang="it-IT" sz="2000" dirty="0">
                <a:latin typeface="Arial" panose="020B0604020202020204" pitchFamily="34" charset="0"/>
                <a:cs typeface="Arial" panose="020B0604020202020204" pitchFamily="34" charset="0"/>
              </a:rPr>
              <a:t>M/M/m</a:t>
            </a:r>
          </a:p>
        </p:txBody>
      </p:sp>
      <p:pic>
        <p:nvPicPr>
          <p:cNvPr id="10" name="Immagine 9">
            <a:extLst>
              <a:ext uri="{FF2B5EF4-FFF2-40B4-BE49-F238E27FC236}">
                <a16:creationId xmlns:a16="http://schemas.microsoft.com/office/drawing/2014/main" id="{4A73F693-2264-CC4D-39D4-F571EAD8EB48}"/>
              </a:ext>
            </a:extLst>
          </p:cNvPr>
          <p:cNvPicPr>
            <a:picLocks noChangeAspect="1"/>
          </p:cNvPicPr>
          <p:nvPr/>
        </p:nvPicPr>
        <p:blipFill>
          <a:blip r:embed="rId3"/>
          <a:stretch>
            <a:fillRect/>
          </a:stretch>
        </p:blipFill>
        <p:spPr>
          <a:xfrm>
            <a:off x="5015058" y="2839472"/>
            <a:ext cx="2804403" cy="2720576"/>
          </a:xfrm>
          <a:prstGeom prst="rect">
            <a:avLst/>
          </a:prstGeom>
        </p:spPr>
      </p:pic>
      <p:pic>
        <p:nvPicPr>
          <p:cNvPr id="12" name="Immagine 11">
            <a:extLst>
              <a:ext uri="{FF2B5EF4-FFF2-40B4-BE49-F238E27FC236}">
                <a16:creationId xmlns:a16="http://schemas.microsoft.com/office/drawing/2014/main" id="{3495D4E0-B0DA-385B-7E38-DDFC818955AD}"/>
              </a:ext>
            </a:extLst>
          </p:cNvPr>
          <p:cNvPicPr>
            <a:picLocks noChangeAspect="1"/>
          </p:cNvPicPr>
          <p:nvPr/>
        </p:nvPicPr>
        <p:blipFill>
          <a:blip r:embed="rId4"/>
          <a:stretch>
            <a:fillRect/>
          </a:stretch>
        </p:blipFill>
        <p:spPr>
          <a:xfrm>
            <a:off x="8488663" y="2839472"/>
            <a:ext cx="3269263" cy="2453853"/>
          </a:xfrm>
          <a:prstGeom prst="rect">
            <a:avLst/>
          </a:prstGeom>
        </p:spPr>
      </p:pic>
      <p:sp>
        <p:nvSpPr>
          <p:cNvPr id="16" name="CasellaDiTesto 15">
            <a:extLst>
              <a:ext uri="{FF2B5EF4-FFF2-40B4-BE49-F238E27FC236}">
                <a16:creationId xmlns:a16="http://schemas.microsoft.com/office/drawing/2014/main" id="{B1ECB185-787C-86C0-1EDC-46A093CABA8C}"/>
              </a:ext>
            </a:extLst>
          </p:cNvPr>
          <p:cNvSpPr txBox="1"/>
          <p:nvPr/>
        </p:nvSpPr>
        <p:spPr>
          <a:xfrm>
            <a:off x="1054662" y="5979419"/>
            <a:ext cx="2295330" cy="400110"/>
          </a:xfrm>
          <a:prstGeom prst="rect">
            <a:avLst/>
          </a:prstGeom>
          <a:noFill/>
        </p:spPr>
        <p:txBody>
          <a:bodyPr wrap="square">
            <a:spAutoFit/>
          </a:bodyPr>
          <a:lstStyle/>
          <a:p>
            <a:r>
              <a:rPr lang="it-IT" sz="2000" dirty="0">
                <a:latin typeface="Arial" panose="020B0604020202020204" pitchFamily="34" charset="0"/>
                <a:cs typeface="Arial" panose="020B0604020202020204" pitchFamily="34" charset="0"/>
              </a:rPr>
              <a:t>E[S</a:t>
            </a:r>
            <a:r>
              <a:rPr lang="it-IT" sz="1700" dirty="0">
                <a:latin typeface="Arial" panose="020B0604020202020204" pitchFamily="34" charset="0"/>
                <a:cs typeface="Arial" panose="020B0604020202020204" pitchFamily="34" charset="0"/>
              </a:rPr>
              <a:t>i</a:t>
            </a:r>
            <a:r>
              <a:rPr lang="it-IT" sz="2000" dirty="0">
                <a:latin typeface="Arial" panose="020B0604020202020204" pitchFamily="34" charset="0"/>
                <a:cs typeface="Arial" panose="020B0604020202020204" pitchFamily="34" charset="0"/>
              </a:rPr>
              <a:t>] = 3 minuti</a:t>
            </a:r>
          </a:p>
        </p:txBody>
      </p:sp>
      <p:sp>
        <p:nvSpPr>
          <p:cNvPr id="18" name="CasellaDiTesto 17">
            <a:extLst>
              <a:ext uri="{FF2B5EF4-FFF2-40B4-BE49-F238E27FC236}">
                <a16:creationId xmlns:a16="http://schemas.microsoft.com/office/drawing/2014/main" id="{69DC263D-7456-C5AA-C5D1-1DA80869B3B3}"/>
              </a:ext>
            </a:extLst>
          </p:cNvPr>
          <p:cNvSpPr txBox="1"/>
          <p:nvPr/>
        </p:nvSpPr>
        <p:spPr>
          <a:xfrm>
            <a:off x="5269594" y="6021323"/>
            <a:ext cx="2295330" cy="400110"/>
          </a:xfrm>
          <a:prstGeom prst="rect">
            <a:avLst/>
          </a:prstGeom>
          <a:noFill/>
        </p:spPr>
        <p:txBody>
          <a:bodyPr wrap="square">
            <a:spAutoFit/>
          </a:bodyPr>
          <a:lstStyle/>
          <a:p>
            <a:r>
              <a:rPr lang="it-IT" sz="2000" dirty="0">
                <a:latin typeface="Arial" panose="020B0604020202020204" pitchFamily="34" charset="0"/>
                <a:cs typeface="Arial" panose="020B0604020202020204" pitchFamily="34" charset="0"/>
              </a:rPr>
              <a:t>E[S</a:t>
            </a:r>
            <a:r>
              <a:rPr lang="it-IT" sz="1700" dirty="0">
                <a:latin typeface="Arial" panose="020B0604020202020204" pitchFamily="34" charset="0"/>
                <a:cs typeface="Arial" panose="020B0604020202020204" pitchFamily="34" charset="0"/>
              </a:rPr>
              <a:t>i</a:t>
            </a:r>
            <a:r>
              <a:rPr lang="it-IT" sz="2000" dirty="0">
                <a:latin typeface="Arial" panose="020B0604020202020204" pitchFamily="34" charset="0"/>
                <a:cs typeface="Arial" panose="020B0604020202020204" pitchFamily="34" charset="0"/>
              </a:rPr>
              <a:t>] = 30 minuti</a:t>
            </a:r>
          </a:p>
        </p:txBody>
      </p:sp>
      <p:sp>
        <p:nvSpPr>
          <p:cNvPr id="20" name="CasellaDiTesto 19">
            <a:extLst>
              <a:ext uri="{FF2B5EF4-FFF2-40B4-BE49-F238E27FC236}">
                <a16:creationId xmlns:a16="http://schemas.microsoft.com/office/drawing/2014/main" id="{9B867E04-DAFB-38D8-5875-097E5053EE7E}"/>
              </a:ext>
            </a:extLst>
          </p:cNvPr>
          <p:cNvSpPr txBox="1"/>
          <p:nvPr/>
        </p:nvSpPr>
        <p:spPr>
          <a:xfrm>
            <a:off x="8975629" y="6023936"/>
            <a:ext cx="2295330" cy="400110"/>
          </a:xfrm>
          <a:prstGeom prst="rect">
            <a:avLst/>
          </a:prstGeom>
          <a:noFill/>
        </p:spPr>
        <p:txBody>
          <a:bodyPr wrap="square">
            <a:spAutoFit/>
          </a:bodyPr>
          <a:lstStyle/>
          <a:p>
            <a:r>
              <a:rPr lang="it-IT" sz="2000" dirty="0">
                <a:latin typeface="Arial" panose="020B0604020202020204" pitchFamily="34" charset="0"/>
                <a:cs typeface="Arial" panose="020B0604020202020204" pitchFamily="34" charset="0"/>
              </a:rPr>
              <a:t>E[S</a:t>
            </a:r>
            <a:r>
              <a:rPr lang="it-IT" sz="1700" dirty="0">
                <a:latin typeface="Arial" panose="020B0604020202020204" pitchFamily="34" charset="0"/>
                <a:cs typeface="Arial" panose="020B0604020202020204" pitchFamily="34" charset="0"/>
              </a:rPr>
              <a:t>i</a:t>
            </a:r>
            <a:r>
              <a:rPr lang="it-IT" sz="2000" dirty="0">
                <a:latin typeface="Arial" panose="020B0604020202020204" pitchFamily="34" charset="0"/>
                <a:cs typeface="Arial" panose="020B0604020202020204" pitchFamily="34" charset="0"/>
              </a:rPr>
              <a:t>] = 30 minuti</a:t>
            </a:r>
          </a:p>
        </p:txBody>
      </p:sp>
      <p:sp>
        <p:nvSpPr>
          <p:cNvPr id="22" name="CasellaDiTesto 21">
            <a:extLst>
              <a:ext uri="{FF2B5EF4-FFF2-40B4-BE49-F238E27FC236}">
                <a16:creationId xmlns:a16="http://schemas.microsoft.com/office/drawing/2014/main" id="{A869D2AA-C522-3AF4-8FF1-2D0531B99EE8}"/>
              </a:ext>
            </a:extLst>
          </p:cNvPr>
          <p:cNvSpPr txBox="1"/>
          <p:nvPr/>
        </p:nvSpPr>
        <p:spPr>
          <a:xfrm>
            <a:off x="5401499" y="2262097"/>
            <a:ext cx="965329" cy="400110"/>
          </a:xfrm>
          <a:prstGeom prst="rect">
            <a:avLst/>
          </a:prstGeom>
          <a:noFill/>
        </p:spPr>
        <p:txBody>
          <a:bodyPr wrap="none" rtlCol="0">
            <a:spAutoFit/>
          </a:bodyPr>
          <a:lstStyle/>
          <a:p>
            <a:r>
              <a:rPr lang="it-IT" sz="2000" dirty="0">
                <a:latin typeface="Arial" panose="020B0604020202020204" pitchFamily="34" charset="0"/>
                <a:cs typeface="Arial" panose="020B0604020202020204" pitchFamily="34" charset="0"/>
              </a:rPr>
              <a:t>M/M/m</a:t>
            </a:r>
          </a:p>
        </p:txBody>
      </p:sp>
      <p:sp>
        <p:nvSpPr>
          <p:cNvPr id="26" name="CasellaDiTesto 25">
            <a:extLst>
              <a:ext uri="{FF2B5EF4-FFF2-40B4-BE49-F238E27FC236}">
                <a16:creationId xmlns:a16="http://schemas.microsoft.com/office/drawing/2014/main" id="{969BEE5B-29A1-979C-3CAB-70483EB1560A}"/>
              </a:ext>
            </a:extLst>
          </p:cNvPr>
          <p:cNvSpPr txBox="1"/>
          <p:nvPr/>
        </p:nvSpPr>
        <p:spPr>
          <a:xfrm>
            <a:off x="9223277" y="2262097"/>
            <a:ext cx="1249060" cy="400110"/>
          </a:xfrm>
          <a:prstGeom prst="rect">
            <a:avLst/>
          </a:prstGeom>
          <a:noFill/>
        </p:spPr>
        <p:txBody>
          <a:bodyPr wrap="none" rtlCol="0">
            <a:spAutoFit/>
          </a:bodyPr>
          <a:lstStyle/>
          <a:p>
            <a:r>
              <a:rPr lang="it-IT" sz="2000" dirty="0">
                <a:latin typeface="Arial" panose="020B0604020202020204" pitchFamily="34" charset="0"/>
                <a:cs typeface="Arial" panose="020B0604020202020204" pitchFamily="34" charset="0"/>
              </a:rPr>
              <a:t>M/M/m/m</a:t>
            </a:r>
          </a:p>
        </p:txBody>
      </p:sp>
      <p:sp>
        <p:nvSpPr>
          <p:cNvPr id="3" name="Segnaposto numero diapositiva 2">
            <a:extLst>
              <a:ext uri="{FF2B5EF4-FFF2-40B4-BE49-F238E27FC236}">
                <a16:creationId xmlns:a16="http://schemas.microsoft.com/office/drawing/2014/main" id="{FC39F434-5A4F-30D8-B27F-D7616A51F0F8}"/>
              </a:ext>
            </a:extLst>
          </p:cNvPr>
          <p:cNvSpPr>
            <a:spLocks noGrp="1"/>
          </p:cNvSpPr>
          <p:nvPr>
            <p:ph type="sldNum" sz="quarter" idx="12"/>
          </p:nvPr>
        </p:nvSpPr>
        <p:spPr/>
        <p:txBody>
          <a:bodyPr/>
          <a:lstStyle/>
          <a:p>
            <a:pPr rtl="0"/>
            <a:fld id="{4FAB73BC-B049-4115-A692-8D63A059BFB8}" type="slidenum">
              <a:rPr lang="it-IT" sz="1800" noProof="0" smtClean="0"/>
              <a:t>14</a:t>
            </a:fld>
            <a:endParaRPr lang="it-IT" sz="1800" noProof="0"/>
          </a:p>
        </p:txBody>
      </p:sp>
    </p:spTree>
    <p:extLst>
      <p:ext uri="{BB962C8B-B14F-4D97-AF65-F5344CB8AC3E}">
        <p14:creationId xmlns:p14="http://schemas.microsoft.com/office/powerpoint/2010/main" val="16838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P spid="20" grpId="0"/>
      <p:bldP spid="2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FBDD-615B-DD17-EF9B-563DCC65EE95}"/>
              </a:ext>
            </a:extLst>
          </p:cNvPr>
          <p:cNvSpPr>
            <a:spLocks noGrp="1"/>
          </p:cNvSpPr>
          <p:nvPr>
            <p:ph type="title"/>
          </p:nvPr>
        </p:nvSpPr>
        <p:spPr/>
        <p:txBody>
          <a:bodyPr/>
          <a:lstStyle/>
          <a:p>
            <a:r>
              <a:rPr lang="it-IT" dirty="0"/>
              <a:t>MODELLO DELLE SPECIFICHE</a:t>
            </a:r>
          </a:p>
        </p:txBody>
      </p:sp>
      <p:sp>
        <p:nvSpPr>
          <p:cNvPr id="3" name="Segnaposto contenuto 2">
            <a:extLst>
              <a:ext uri="{FF2B5EF4-FFF2-40B4-BE49-F238E27FC236}">
                <a16:creationId xmlns:a16="http://schemas.microsoft.com/office/drawing/2014/main" id="{D192771F-57A6-9225-CBE8-2384E57AF843}"/>
              </a:ext>
            </a:extLst>
          </p:cNvPr>
          <p:cNvSpPr>
            <a:spLocks noGrp="1"/>
          </p:cNvSpPr>
          <p:nvPr>
            <p:ph sz="half" idx="1"/>
          </p:nvPr>
        </p:nvSpPr>
        <p:spPr>
          <a:xfrm>
            <a:off x="1024126" y="2286000"/>
            <a:ext cx="9720071" cy="4023360"/>
          </a:xfrm>
        </p:spPr>
        <p:txBody>
          <a:bodyPr/>
          <a:lstStyle/>
          <a:p>
            <a:pPr>
              <a:buFont typeface="Arial" panose="020B0604020202020204" pitchFamily="34" charset="0"/>
              <a:buChar char="•"/>
            </a:pPr>
            <a:r>
              <a:rPr lang="it-IT" dirty="0"/>
              <a:t> </a:t>
            </a:r>
            <a:r>
              <a:rPr lang="it-IT" sz="2400" dirty="0"/>
              <a:t>Per quanto riguarda le perdite che possono avvenire nei due centri </a:t>
            </a:r>
            <a:r>
              <a:rPr lang="it-IT" sz="2400" i="1" dirty="0"/>
              <a:t>ordering and payment</a:t>
            </a:r>
            <a:r>
              <a:rPr lang="it-IT" sz="2400" dirty="0"/>
              <a:t>, </a:t>
            </a:r>
            <a:r>
              <a:rPr lang="it-IT" sz="2400" i="1" dirty="0"/>
              <a:t>electronic ordering and payment</a:t>
            </a:r>
            <a:r>
              <a:rPr lang="it-IT" sz="2400" dirty="0"/>
              <a:t>, sono stati selezionati i seguenti valori per i parametri:</a:t>
            </a:r>
          </a:p>
          <a:p>
            <a:pPr marL="0" indent="0">
              <a:buNone/>
            </a:pPr>
            <a:r>
              <a:rPr lang="it-IT" sz="2400" dirty="0"/>
              <a:t>			N = 3					</a:t>
            </a:r>
          </a:p>
          <a:p>
            <a:pPr>
              <a:buFont typeface="Arial" panose="020B0604020202020204" pitchFamily="34" charset="0"/>
              <a:buChar char="•"/>
            </a:pPr>
            <a:r>
              <a:rPr lang="it-IT" sz="2400" dirty="0"/>
              <a:t> </a:t>
            </a:r>
            <a:r>
              <a:rPr lang="it-IT" dirty="0"/>
              <a:t>La possibilità di perdita di un Job </a:t>
            </a:r>
            <a:r>
              <a:rPr lang="it-IT" i="1" dirty="0"/>
              <a:t>J</a:t>
            </a:r>
            <a:r>
              <a:rPr lang="it-IT" dirty="0"/>
              <a:t> dalla coda delle famiglie viene introdotta nel momento in cui davanti a lui in coda ci sono più di N Job; in tal caso, la perdita viene modellata con un tempo esponenziale di parametro        ma, nel momento in cui i Job davanti a </a:t>
            </a:r>
            <a:r>
              <a:rPr lang="it-IT" i="1" dirty="0"/>
              <a:t>J</a:t>
            </a:r>
            <a:r>
              <a:rPr lang="it-IT" dirty="0"/>
              <a:t> in coda diventano al più N, la probabilità di perdita si azzera. </a:t>
            </a:r>
          </a:p>
        </p:txBody>
      </p:sp>
      <p:pic>
        <p:nvPicPr>
          <p:cNvPr id="6" name="Immagine 5">
            <a:extLst>
              <a:ext uri="{FF2B5EF4-FFF2-40B4-BE49-F238E27FC236}">
                <a16:creationId xmlns:a16="http://schemas.microsoft.com/office/drawing/2014/main" id="{1AD3D711-734A-3AE4-C69A-031BFEF35726}"/>
              </a:ext>
            </a:extLst>
          </p:cNvPr>
          <p:cNvPicPr>
            <a:picLocks noChangeAspect="1"/>
          </p:cNvPicPr>
          <p:nvPr/>
        </p:nvPicPr>
        <p:blipFill>
          <a:blip r:embed="rId2"/>
          <a:stretch>
            <a:fillRect/>
          </a:stretch>
        </p:blipFill>
        <p:spPr>
          <a:xfrm>
            <a:off x="5489511" y="3494314"/>
            <a:ext cx="1909665" cy="298746"/>
          </a:xfrm>
          <a:prstGeom prst="rect">
            <a:avLst/>
          </a:prstGeom>
        </p:spPr>
      </p:pic>
      <p:pic>
        <p:nvPicPr>
          <p:cNvPr id="8" name="Immagine 7">
            <a:extLst>
              <a:ext uri="{FF2B5EF4-FFF2-40B4-BE49-F238E27FC236}">
                <a16:creationId xmlns:a16="http://schemas.microsoft.com/office/drawing/2014/main" id="{21DE6D06-FD43-3A1F-144C-CC562A7A9E41}"/>
              </a:ext>
            </a:extLst>
          </p:cNvPr>
          <p:cNvPicPr>
            <a:picLocks noChangeAspect="1"/>
          </p:cNvPicPr>
          <p:nvPr/>
        </p:nvPicPr>
        <p:blipFill rotWithShape="1">
          <a:blip r:embed="rId2"/>
          <a:srcRect r="74919"/>
          <a:stretch/>
        </p:blipFill>
        <p:spPr>
          <a:xfrm>
            <a:off x="6994851" y="4603091"/>
            <a:ext cx="478970" cy="298746"/>
          </a:xfrm>
          <a:prstGeom prst="rect">
            <a:avLst/>
          </a:prstGeom>
        </p:spPr>
      </p:pic>
      <p:sp>
        <p:nvSpPr>
          <p:cNvPr id="4" name="Segnaposto numero diapositiva 3">
            <a:extLst>
              <a:ext uri="{FF2B5EF4-FFF2-40B4-BE49-F238E27FC236}">
                <a16:creationId xmlns:a16="http://schemas.microsoft.com/office/drawing/2014/main" id="{CC539539-CCC2-E0F4-982B-3C0DA5B8550F}"/>
              </a:ext>
            </a:extLst>
          </p:cNvPr>
          <p:cNvSpPr>
            <a:spLocks noGrp="1"/>
          </p:cNvSpPr>
          <p:nvPr>
            <p:ph type="sldNum" sz="quarter" idx="12"/>
          </p:nvPr>
        </p:nvSpPr>
        <p:spPr/>
        <p:txBody>
          <a:bodyPr/>
          <a:lstStyle/>
          <a:p>
            <a:pPr rtl="0"/>
            <a:fld id="{4FAB73BC-B049-4115-A692-8D63A059BFB8}" type="slidenum">
              <a:rPr lang="it-IT" sz="1800" noProof="0" smtClean="0"/>
              <a:t>15</a:t>
            </a:fld>
            <a:endParaRPr lang="it-IT" sz="1800" noProof="0"/>
          </a:p>
        </p:txBody>
      </p:sp>
    </p:spTree>
    <p:extLst>
      <p:ext uri="{BB962C8B-B14F-4D97-AF65-F5344CB8AC3E}">
        <p14:creationId xmlns:p14="http://schemas.microsoft.com/office/powerpoint/2010/main" val="316234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D4E6A5-F0FC-B21C-DD31-844555223638}"/>
              </a:ext>
            </a:extLst>
          </p:cNvPr>
          <p:cNvSpPr>
            <a:spLocks noGrp="1"/>
          </p:cNvSpPr>
          <p:nvPr>
            <p:ph type="title"/>
          </p:nvPr>
        </p:nvSpPr>
        <p:spPr/>
        <p:txBody>
          <a:bodyPr/>
          <a:lstStyle/>
          <a:p>
            <a:r>
              <a:rPr lang="it-IT" dirty="0"/>
              <a:t>MODELLO DELLE SPECIFICHE</a:t>
            </a:r>
          </a:p>
        </p:txBody>
      </p:sp>
      <p:sp>
        <p:nvSpPr>
          <p:cNvPr id="3" name="Segnaposto contenuto 2">
            <a:extLst>
              <a:ext uri="{FF2B5EF4-FFF2-40B4-BE49-F238E27FC236}">
                <a16:creationId xmlns:a16="http://schemas.microsoft.com/office/drawing/2014/main" id="{060DF843-BC94-018E-3758-344E34174656}"/>
              </a:ext>
            </a:extLst>
          </p:cNvPr>
          <p:cNvSpPr>
            <a:spLocks noGrp="1"/>
          </p:cNvSpPr>
          <p:nvPr>
            <p:ph sz="half" idx="1"/>
          </p:nvPr>
        </p:nvSpPr>
        <p:spPr>
          <a:xfrm>
            <a:off x="1024126" y="2286000"/>
            <a:ext cx="10135285" cy="839755"/>
          </a:xfrm>
        </p:spPr>
        <p:txBody>
          <a:bodyPr/>
          <a:lstStyle/>
          <a:p>
            <a:pPr>
              <a:buFont typeface="Arial" panose="020B0604020202020204" pitchFamily="34" charset="0"/>
              <a:buChar char="•"/>
            </a:pPr>
            <a:r>
              <a:rPr lang="it-IT" dirty="0"/>
              <a:t> </a:t>
            </a:r>
            <a:r>
              <a:rPr lang="it-IT" sz="2400" dirty="0"/>
              <a:t>Poiché un McDonald’s di norma è aperto tutti i giorni dalle 9:00 alle 23:00, sono state identificate le seguenti fasce orarie:</a:t>
            </a:r>
          </a:p>
          <a:p>
            <a:pPr marL="0" indent="0">
              <a:buNone/>
            </a:pPr>
            <a:endParaRPr lang="it-IT" dirty="0"/>
          </a:p>
        </p:txBody>
      </p:sp>
      <p:pic>
        <p:nvPicPr>
          <p:cNvPr id="8" name="Immagine 7">
            <a:extLst>
              <a:ext uri="{FF2B5EF4-FFF2-40B4-BE49-F238E27FC236}">
                <a16:creationId xmlns:a16="http://schemas.microsoft.com/office/drawing/2014/main" id="{CA8CC96D-4374-0FCF-C3A8-27F388C02ABB}"/>
              </a:ext>
            </a:extLst>
          </p:cNvPr>
          <p:cNvPicPr>
            <a:picLocks noChangeAspect="1"/>
          </p:cNvPicPr>
          <p:nvPr/>
        </p:nvPicPr>
        <p:blipFill>
          <a:blip r:embed="rId2"/>
          <a:stretch>
            <a:fillRect/>
          </a:stretch>
        </p:blipFill>
        <p:spPr>
          <a:xfrm>
            <a:off x="2693113" y="3429000"/>
            <a:ext cx="6805773" cy="2272003"/>
          </a:xfrm>
          <a:prstGeom prst="rect">
            <a:avLst/>
          </a:prstGeom>
        </p:spPr>
      </p:pic>
      <p:sp>
        <p:nvSpPr>
          <p:cNvPr id="4" name="Segnaposto numero diapositiva 3">
            <a:extLst>
              <a:ext uri="{FF2B5EF4-FFF2-40B4-BE49-F238E27FC236}">
                <a16:creationId xmlns:a16="http://schemas.microsoft.com/office/drawing/2014/main" id="{CB50F3D7-A97F-90E7-E232-23EA697B2B59}"/>
              </a:ext>
            </a:extLst>
          </p:cNvPr>
          <p:cNvSpPr>
            <a:spLocks noGrp="1"/>
          </p:cNvSpPr>
          <p:nvPr>
            <p:ph type="sldNum" sz="quarter" idx="12"/>
          </p:nvPr>
        </p:nvSpPr>
        <p:spPr/>
        <p:txBody>
          <a:bodyPr/>
          <a:lstStyle/>
          <a:p>
            <a:pPr rtl="0"/>
            <a:fld id="{4FAB73BC-B049-4115-A692-8D63A059BFB8}" type="slidenum">
              <a:rPr lang="it-IT" sz="1800" noProof="0" smtClean="0"/>
              <a:t>16</a:t>
            </a:fld>
            <a:endParaRPr lang="it-IT" sz="1800" noProof="0"/>
          </a:p>
        </p:txBody>
      </p:sp>
    </p:spTree>
    <p:extLst>
      <p:ext uri="{BB962C8B-B14F-4D97-AF65-F5344CB8AC3E}">
        <p14:creationId xmlns:p14="http://schemas.microsoft.com/office/powerpoint/2010/main" val="86906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169166-B014-3BE0-754A-F0997B0067C9}"/>
              </a:ext>
            </a:extLst>
          </p:cNvPr>
          <p:cNvSpPr>
            <a:spLocks noGrp="1"/>
          </p:cNvSpPr>
          <p:nvPr>
            <p:ph type="title"/>
          </p:nvPr>
        </p:nvSpPr>
        <p:spPr/>
        <p:txBody>
          <a:bodyPr/>
          <a:lstStyle/>
          <a:p>
            <a:r>
              <a:rPr lang="it-IT" dirty="0"/>
              <a:t>MODELLO DELLE SPECIFICHE</a:t>
            </a:r>
          </a:p>
        </p:txBody>
      </p:sp>
      <p:sp>
        <p:nvSpPr>
          <p:cNvPr id="3" name="Segnaposto contenuto 2">
            <a:extLst>
              <a:ext uri="{FF2B5EF4-FFF2-40B4-BE49-F238E27FC236}">
                <a16:creationId xmlns:a16="http://schemas.microsoft.com/office/drawing/2014/main" id="{1B1B3E0B-D81F-2DFD-5C56-76CB28800D17}"/>
              </a:ext>
            </a:extLst>
          </p:cNvPr>
          <p:cNvSpPr>
            <a:spLocks noGrp="1"/>
          </p:cNvSpPr>
          <p:nvPr>
            <p:ph sz="half" idx="1"/>
          </p:nvPr>
        </p:nvSpPr>
        <p:spPr>
          <a:xfrm>
            <a:off x="1024127" y="2286000"/>
            <a:ext cx="9720072" cy="4023360"/>
          </a:xfrm>
        </p:spPr>
        <p:txBody>
          <a:bodyPr/>
          <a:lstStyle/>
          <a:p>
            <a:pPr>
              <a:buFont typeface="Arial" panose="020B0604020202020204" pitchFamily="34" charset="0"/>
              <a:buChar char="•"/>
            </a:pPr>
            <a:r>
              <a:rPr lang="it-IT" dirty="0"/>
              <a:t> </a:t>
            </a:r>
            <a:r>
              <a:rPr lang="it-IT" sz="2400" dirty="0"/>
              <a:t>In base alle osservazioni che abbiamo potuto fare visitando il McDonald’s, è possibile constatare che le automobili costituiscano circa il 10% dei clienti del ristorante; per questo motivo, viene posto </a:t>
            </a:r>
            <a:r>
              <a:rPr lang="it-IT" sz="2400" b="1" dirty="0"/>
              <a:t>Pcar</a:t>
            </a:r>
            <a:r>
              <a:rPr lang="it-IT" sz="2400" dirty="0"/>
              <a:t> = 0,1.</a:t>
            </a:r>
          </a:p>
          <a:p>
            <a:pPr>
              <a:buFont typeface="Arial" panose="020B0604020202020204" pitchFamily="34" charset="0"/>
              <a:buChar char="•"/>
            </a:pPr>
            <a:r>
              <a:rPr lang="it-IT" sz="2400" dirty="0"/>
              <a:t> Poiché</a:t>
            </a:r>
            <a:r>
              <a:rPr lang="it-IT" dirty="0"/>
              <a:t> </a:t>
            </a:r>
            <a:r>
              <a:rPr lang="it-IT" sz="3000" dirty="0"/>
              <a:t>q</a:t>
            </a:r>
            <a:r>
              <a:rPr lang="it-IT" sz="1400" dirty="0"/>
              <a:t>E </a:t>
            </a:r>
            <a:r>
              <a:rPr lang="it-IT" sz="2400" dirty="0"/>
              <a:t>era stato definito come la percentuale di job che entra nel sistema accedendo al centro </a:t>
            </a:r>
            <a:r>
              <a:rPr lang="it-IT" sz="2400" i="1" dirty="0"/>
              <a:t>electronic ordering and payment</a:t>
            </a:r>
            <a:r>
              <a:rPr lang="it-IT" sz="2400" dirty="0"/>
              <a:t>, abbiamo che:	</a:t>
            </a:r>
            <a:endParaRPr lang="it-IT" dirty="0"/>
          </a:p>
        </p:txBody>
      </p:sp>
      <p:pic>
        <p:nvPicPr>
          <p:cNvPr id="6" name="Immagine 5">
            <a:extLst>
              <a:ext uri="{FF2B5EF4-FFF2-40B4-BE49-F238E27FC236}">
                <a16:creationId xmlns:a16="http://schemas.microsoft.com/office/drawing/2014/main" id="{5FCC0464-CC3E-F694-9E1C-B5DF2FF8E396}"/>
              </a:ext>
            </a:extLst>
          </p:cNvPr>
          <p:cNvPicPr>
            <a:picLocks noChangeAspect="1"/>
          </p:cNvPicPr>
          <p:nvPr/>
        </p:nvPicPr>
        <p:blipFill>
          <a:blip r:embed="rId2"/>
          <a:stretch>
            <a:fillRect/>
          </a:stretch>
        </p:blipFill>
        <p:spPr>
          <a:xfrm>
            <a:off x="2979091" y="4544621"/>
            <a:ext cx="6233818" cy="514886"/>
          </a:xfrm>
          <a:prstGeom prst="rect">
            <a:avLst/>
          </a:prstGeom>
        </p:spPr>
      </p:pic>
      <p:sp>
        <p:nvSpPr>
          <p:cNvPr id="4" name="Segnaposto numero diapositiva 3">
            <a:extLst>
              <a:ext uri="{FF2B5EF4-FFF2-40B4-BE49-F238E27FC236}">
                <a16:creationId xmlns:a16="http://schemas.microsoft.com/office/drawing/2014/main" id="{7561B010-B23C-A157-47D6-EA08FC386160}"/>
              </a:ext>
            </a:extLst>
          </p:cNvPr>
          <p:cNvSpPr>
            <a:spLocks noGrp="1"/>
          </p:cNvSpPr>
          <p:nvPr>
            <p:ph type="sldNum" sz="quarter" idx="12"/>
          </p:nvPr>
        </p:nvSpPr>
        <p:spPr/>
        <p:txBody>
          <a:bodyPr/>
          <a:lstStyle/>
          <a:p>
            <a:pPr rtl="0"/>
            <a:fld id="{4FAB73BC-B049-4115-A692-8D63A059BFB8}" type="slidenum">
              <a:rPr lang="it-IT" sz="1800" noProof="0" smtClean="0"/>
              <a:t>17</a:t>
            </a:fld>
            <a:endParaRPr lang="it-IT" sz="1800" noProof="0"/>
          </a:p>
        </p:txBody>
      </p:sp>
    </p:spTree>
    <p:extLst>
      <p:ext uri="{BB962C8B-B14F-4D97-AF65-F5344CB8AC3E}">
        <p14:creationId xmlns:p14="http://schemas.microsoft.com/office/powerpoint/2010/main" val="170631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062D0-6D8F-B5EE-1F31-D0F5D1BD7BC6}"/>
              </a:ext>
            </a:extLst>
          </p:cNvPr>
          <p:cNvSpPr>
            <a:spLocks noGrp="1"/>
          </p:cNvSpPr>
          <p:nvPr>
            <p:ph type="title"/>
          </p:nvPr>
        </p:nvSpPr>
        <p:spPr/>
        <p:txBody>
          <a:bodyPr/>
          <a:lstStyle/>
          <a:p>
            <a:r>
              <a:rPr lang="it-IT" dirty="0"/>
              <a:t>Modello computazionale</a:t>
            </a:r>
          </a:p>
        </p:txBody>
      </p:sp>
      <p:sp>
        <p:nvSpPr>
          <p:cNvPr id="3" name="Segnaposto contenuto 2">
            <a:extLst>
              <a:ext uri="{FF2B5EF4-FFF2-40B4-BE49-F238E27FC236}">
                <a16:creationId xmlns:a16="http://schemas.microsoft.com/office/drawing/2014/main" id="{9E2BBB42-40B0-79AE-3678-0991590DE93C}"/>
              </a:ext>
            </a:extLst>
          </p:cNvPr>
          <p:cNvSpPr>
            <a:spLocks noGrp="1"/>
          </p:cNvSpPr>
          <p:nvPr>
            <p:ph sz="half" idx="1"/>
          </p:nvPr>
        </p:nvSpPr>
        <p:spPr>
          <a:xfrm>
            <a:off x="1024127" y="2286000"/>
            <a:ext cx="4943536" cy="4023360"/>
          </a:xfrm>
        </p:spPr>
        <p:txBody>
          <a:bodyPr/>
          <a:lstStyle/>
          <a:p>
            <a:pPr>
              <a:buFont typeface="Arial" panose="020B0604020202020204" pitchFamily="34" charset="0"/>
              <a:buChar char="•"/>
            </a:pPr>
            <a:r>
              <a:rPr lang="it-IT" dirty="0"/>
              <a:t> </a:t>
            </a:r>
            <a:r>
              <a:rPr lang="it-IT" sz="2400" dirty="0"/>
              <a:t>La struttura </a:t>
            </a:r>
            <a:r>
              <a:rPr lang="it-IT" sz="2400" i="1" dirty="0"/>
              <a:t>struct state_variables1 </a:t>
            </a:r>
            <a:r>
              <a:rPr lang="it-IT" sz="2400" dirty="0"/>
              <a:t>è relativa ai centri </a:t>
            </a:r>
            <a:r>
              <a:rPr lang="it-IT" sz="2400" i="1" dirty="0"/>
              <a:t>ordering and payment</a:t>
            </a:r>
            <a:r>
              <a:rPr lang="it-IT" sz="2400" dirty="0"/>
              <a:t> e </a:t>
            </a:r>
            <a:r>
              <a:rPr lang="it-IT" sz="2400" i="1" dirty="0"/>
              <a:t>withdraw food</a:t>
            </a:r>
            <a:r>
              <a:rPr lang="it-IT" sz="2400" dirty="0"/>
              <a:t>.</a:t>
            </a:r>
          </a:p>
          <a:p>
            <a:pPr marL="0" indent="0">
              <a:buNone/>
            </a:pPr>
            <a:endParaRPr lang="it-IT" sz="2400" dirty="0"/>
          </a:p>
          <a:p>
            <a:pPr>
              <a:buFont typeface="Arial" panose="020B0604020202020204" pitchFamily="34" charset="0"/>
              <a:buChar char="•"/>
            </a:pPr>
            <a:r>
              <a:rPr lang="it-IT" sz="2400" dirty="0"/>
              <a:t> La struttura </a:t>
            </a:r>
            <a:r>
              <a:rPr lang="it-IT" sz="2400" i="1" dirty="0"/>
              <a:t>struct state_variables2</a:t>
            </a:r>
            <a:r>
              <a:rPr lang="it-IT" sz="2400" dirty="0"/>
              <a:t>, invece, è relativa ai centri </a:t>
            </a:r>
            <a:r>
              <a:rPr lang="it-IT" sz="2400" i="1" dirty="0"/>
              <a:t>electronic ordering and payment</a:t>
            </a:r>
            <a:r>
              <a:rPr lang="it-IT" sz="2400" dirty="0"/>
              <a:t>, </a:t>
            </a:r>
            <a:r>
              <a:rPr lang="it-IT" sz="2400" i="1" dirty="0"/>
              <a:t>consuption</a:t>
            </a:r>
            <a:r>
              <a:rPr lang="it-IT" sz="2400" dirty="0"/>
              <a:t> e </a:t>
            </a:r>
            <a:r>
              <a:rPr lang="it-IT" sz="2400" i="1" dirty="0"/>
              <a:t>playground</a:t>
            </a:r>
            <a:endParaRPr lang="it-IT" i="1" dirty="0"/>
          </a:p>
        </p:txBody>
      </p:sp>
      <p:pic>
        <p:nvPicPr>
          <p:cNvPr id="6" name="Immagine 5">
            <a:extLst>
              <a:ext uri="{FF2B5EF4-FFF2-40B4-BE49-F238E27FC236}">
                <a16:creationId xmlns:a16="http://schemas.microsoft.com/office/drawing/2014/main" id="{2046AD50-2E1B-1F86-970B-DDAB789EB37F}"/>
              </a:ext>
            </a:extLst>
          </p:cNvPr>
          <p:cNvPicPr>
            <a:picLocks noChangeAspect="1"/>
          </p:cNvPicPr>
          <p:nvPr/>
        </p:nvPicPr>
        <p:blipFill>
          <a:blip r:embed="rId2"/>
          <a:stretch>
            <a:fillRect/>
          </a:stretch>
        </p:blipFill>
        <p:spPr>
          <a:xfrm>
            <a:off x="7879193" y="2307427"/>
            <a:ext cx="2865007" cy="1121573"/>
          </a:xfrm>
          <a:prstGeom prst="rect">
            <a:avLst/>
          </a:prstGeom>
        </p:spPr>
      </p:pic>
      <p:pic>
        <p:nvPicPr>
          <p:cNvPr id="8" name="Immagine 7">
            <a:extLst>
              <a:ext uri="{FF2B5EF4-FFF2-40B4-BE49-F238E27FC236}">
                <a16:creationId xmlns:a16="http://schemas.microsoft.com/office/drawing/2014/main" id="{17E0068A-DDB0-0EBA-2797-FF50800DDC24}"/>
              </a:ext>
            </a:extLst>
          </p:cNvPr>
          <p:cNvPicPr>
            <a:picLocks noChangeAspect="1"/>
          </p:cNvPicPr>
          <p:nvPr/>
        </p:nvPicPr>
        <p:blipFill>
          <a:blip r:embed="rId3"/>
          <a:stretch>
            <a:fillRect/>
          </a:stretch>
        </p:blipFill>
        <p:spPr>
          <a:xfrm>
            <a:off x="7879192" y="4098295"/>
            <a:ext cx="2865008" cy="868486"/>
          </a:xfrm>
          <a:prstGeom prst="rect">
            <a:avLst/>
          </a:prstGeom>
        </p:spPr>
      </p:pic>
      <p:sp>
        <p:nvSpPr>
          <p:cNvPr id="4" name="Segnaposto numero diapositiva 3">
            <a:extLst>
              <a:ext uri="{FF2B5EF4-FFF2-40B4-BE49-F238E27FC236}">
                <a16:creationId xmlns:a16="http://schemas.microsoft.com/office/drawing/2014/main" id="{1CF93DB2-A9BB-0FA4-835D-6D1EEDDDAE5F}"/>
              </a:ext>
            </a:extLst>
          </p:cNvPr>
          <p:cNvSpPr>
            <a:spLocks noGrp="1"/>
          </p:cNvSpPr>
          <p:nvPr>
            <p:ph type="sldNum" sz="quarter" idx="12"/>
          </p:nvPr>
        </p:nvSpPr>
        <p:spPr/>
        <p:txBody>
          <a:bodyPr/>
          <a:lstStyle/>
          <a:p>
            <a:pPr rtl="0"/>
            <a:fld id="{4FAB73BC-B049-4115-A692-8D63A059BFB8}" type="slidenum">
              <a:rPr lang="it-IT" sz="1800" noProof="0" smtClean="0"/>
              <a:t>18</a:t>
            </a:fld>
            <a:endParaRPr lang="it-IT" sz="1800" noProof="0" dirty="0"/>
          </a:p>
        </p:txBody>
      </p:sp>
    </p:spTree>
    <p:extLst>
      <p:ext uri="{BB962C8B-B14F-4D97-AF65-F5344CB8AC3E}">
        <p14:creationId xmlns:p14="http://schemas.microsoft.com/office/powerpoint/2010/main" val="381040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B2DC38-329C-050D-1AE0-B260896F1A5E}"/>
              </a:ext>
            </a:extLst>
          </p:cNvPr>
          <p:cNvSpPr>
            <a:spLocks noGrp="1"/>
          </p:cNvSpPr>
          <p:nvPr>
            <p:ph type="title"/>
          </p:nvPr>
        </p:nvSpPr>
        <p:spPr/>
        <p:txBody>
          <a:bodyPr/>
          <a:lstStyle/>
          <a:p>
            <a:r>
              <a:rPr lang="it-IT" dirty="0"/>
              <a:t>MODELLO COMPUTAZIONALE</a:t>
            </a:r>
          </a:p>
        </p:txBody>
      </p:sp>
      <p:sp>
        <p:nvSpPr>
          <p:cNvPr id="3" name="Segnaposto contenuto 2">
            <a:extLst>
              <a:ext uri="{FF2B5EF4-FFF2-40B4-BE49-F238E27FC236}">
                <a16:creationId xmlns:a16="http://schemas.microsoft.com/office/drawing/2014/main" id="{E20A6B9D-5725-E978-E7F5-840571C26A09}"/>
              </a:ext>
            </a:extLst>
          </p:cNvPr>
          <p:cNvSpPr>
            <a:spLocks noGrp="1"/>
          </p:cNvSpPr>
          <p:nvPr>
            <p:ph sz="half" idx="1"/>
          </p:nvPr>
        </p:nvSpPr>
        <p:spPr>
          <a:xfrm>
            <a:off x="1024127" y="2286000"/>
            <a:ext cx="9836378" cy="4023360"/>
          </a:xfrm>
        </p:spPr>
        <p:txBody>
          <a:bodyPr/>
          <a:lstStyle/>
          <a:p>
            <a:pPr>
              <a:buFont typeface="Arial" panose="020B0604020202020204" pitchFamily="34" charset="0"/>
              <a:buChar char="•"/>
            </a:pPr>
            <a:r>
              <a:rPr lang="it-IT" dirty="0"/>
              <a:t> </a:t>
            </a:r>
            <a:r>
              <a:rPr lang="it-IT" sz="2400" dirty="0"/>
              <a:t>Nella transizione da una fascia oraria alla successiva si deve tener conto dello stato attuale dei serventi che verranno disabilitati.</a:t>
            </a:r>
          </a:p>
          <a:p>
            <a:pPr>
              <a:buFont typeface="Arial" panose="020B0604020202020204" pitchFamily="34" charset="0"/>
              <a:buChar char="•"/>
            </a:pPr>
            <a:r>
              <a:rPr lang="it-IT" sz="2400" dirty="0"/>
              <a:t> Nel momento in cui il servente k sta offrendo servizio a un job e nella nuova fascia oraria non sarà più attivo, esso dovrà terminare il servizio del job corrente prima di disattivarsi.</a:t>
            </a:r>
          </a:p>
          <a:p>
            <a:pPr>
              <a:buFont typeface="Arial" panose="020B0604020202020204" pitchFamily="34" charset="0"/>
              <a:buChar char="•"/>
            </a:pPr>
            <a:r>
              <a:rPr lang="it-IT" sz="2400" dirty="0"/>
              <a:t> È stato necessario introdurre tre ulteriori valori possibili per l’array x che tengano conto di questi possibili scenari.</a:t>
            </a:r>
          </a:p>
        </p:txBody>
      </p:sp>
      <p:sp>
        <p:nvSpPr>
          <p:cNvPr id="4" name="Segnaposto numero diapositiva 3">
            <a:extLst>
              <a:ext uri="{FF2B5EF4-FFF2-40B4-BE49-F238E27FC236}">
                <a16:creationId xmlns:a16="http://schemas.microsoft.com/office/drawing/2014/main" id="{E1A0388D-FA01-AF12-6DCE-E411EB576477}"/>
              </a:ext>
            </a:extLst>
          </p:cNvPr>
          <p:cNvSpPr>
            <a:spLocks noGrp="1"/>
          </p:cNvSpPr>
          <p:nvPr>
            <p:ph type="sldNum" sz="quarter" idx="12"/>
          </p:nvPr>
        </p:nvSpPr>
        <p:spPr/>
        <p:txBody>
          <a:bodyPr/>
          <a:lstStyle/>
          <a:p>
            <a:pPr rtl="0"/>
            <a:fld id="{4FAB73BC-B049-4115-A692-8D63A059BFB8}" type="slidenum">
              <a:rPr lang="it-IT" sz="1800" noProof="0" smtClean="0"/>
              <a:t>19</a:t>
            </a:fld>
            <a:endParaRPr lang="it-IT" sz="1800" noProof="0"/>
          </a:p>
        </p:txBody>
      </p:sp>
    </p:spTree>
    <p:extLst>
      <p:ext uri="{BB962C8B-B14F-4D97-AF65-F5344CB8AC3E}">
        <p14:creationId xmlns:p14="http://schemas.microsoft.com/office/powerpoint/2010/main" val="59052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it-IT" noProof="1"/>
              <a:t>Agenda</a:t>
            </a:r>
          </a:p>
        </p:txBody>
      </p:sp>
      <p:sp>
        <p:nvSpPr>
          <p:cNvPr id="4" name="Segnaposto contenuto 3">
            <a:extLst>
              <a:ext uri="{FF2B5EF4-FFF2-40B4-BE49-F238E27FC236}">
                <a16:creationId xmlns:a16="http://schemas.microsoft.com/office/drawing/2014/main" id="{A291CB94-788F-E664-CCBE-FA59BA208C21}"/>
              </a:ext>
            </a:extLst>
          </p:cNvPr>
          <p:cNvSpPr>
            <a:spLocks noGrp="1"/>
          </p:cNvSpPr>
          <p:nvPr>
            <p:ph idx="1"/>
          </p:nvPr>
        </p:nvSpPr>
        <p:spPr>
          <a:xfrm>
            <a:off x="1024129" y="2286000"/>
            <a:ext cx="4109346" cy="4023360"/>
          </a:xfrm>
        </p:spPr>
        <p:txBody>
          <a:bodyPr/>
          <a:lstStyle/>
          <a:p>
            <a:pPr>
              <a:buFont typeface="Arial" panose="020B0604020202020204" pitchFamily="34" charset="0"/>
              <a:buChar char="•"/>
            </a:pPr>
            <a:r>
              <a:rPr lang="it-IT" dirty="0"/>
              <a:t> </a:t>
            </a:r>
            <a:r>
              <a:rPr lang="it-IT" sz="2400" dirty="0"/>
              <a:t>Descrizione del sistema</a:t>
            </a:r>
          </a:p>
          <a:p>
            <a:pPr>
              <a:buFont typeface="Arial" panose="020B0604020202020204" pitchFamily="34" charset="0"/>
              <a:buChar char="•"/>
            </a:pPr>
            <a:r>
              <a:rPr lang="it-IT" sz="2400" dirty="0"/>
              <a:t> Problematiche del sistema</a:t>
            </a:r>
          </a:p>
          <a:p>
            <a:pPr>
              <a:buFont typeface="Arial" panose="020B0604020202020204" pitchFamily="34" charset="0"/>
              <a:buChar char="•"/>
            </a:pPr>
            <a:r>
              <a:rPr lang="it-IT" sz="2400" dirty="0"/>
              <a:t> Obiettivi</a:t>
            </a:r>
          </a:p>
          <a:p>
            <a:pPr>
              <a:buFont typeface="Arial" panose="020B0604020202020204" pitchFamily="34" charset="0"/>
              <a:buChar char="•"/>
            </a:pPr>
            <a:r>
              <a:rPr lang="it-IT" sz="2400" dirty="0"/>
              <a:t> Modello Concettuale</a:t>
            </a:r>
          </a:p>
          <a:p>
            <a:pPr>
              <a:buFont typeface="Arial" panose="020B0604020202020204" pitchFamily="34" charset="0"/>
              <a:buChar char="•"/>
            </a:pPr>
            <a:r>
              <a:rPr lang="it-IT" sz="2400" dirty="0"/>
              <a:t> Profitto del sistema</a:t>
            </a:r>
          </a:p>
          <a:p>
            <a:pPr>
              <a:buFont typeface="Arial" panose="020B0604020202020204" pitchFamily="34" charset="0"/>
              <a:buChar char="•"/>
            </a:pPr>
            <a:r>
              <a:rPr lang="it-IT" sz="2400" dirty="0"/>
              <a:t> Modello delle specifiche</a:t>
            </a:r>
          </a:p>
          <a:p>
            <a:pPr>
              <a:buFont typeface="Arial" panose="020B0604020202020204" pitchFamily="34" charset="0"/>
              <a:buChar char="•"/>
            </a:pPr>
            <a:r>
              <a:rPr lang="it-IT" sz="2400" dirty="0"/>
              <a:t> Modello computazionale</a:t>
            </a:r>
          </a:p>
          <a:p>
            <a:pPr>
              <a:buFont typeface="Arial" panose="020B0604020202020204" pitchFamily="34" charset="0"/>
              <a:buChar char="•"/>
            </a:pPr>
            <a:r>
              <a:rPr lang="it-IT" sz="2400" dirty="0"/>
              <a:t> Verifica</a:t>
            </a:r>
          </a:p>
        </p:txBody>
      </p:sp>
      <p:sp>
        <p:nvSpPr>
          <p:cNvPr id="3" name="Segnaposto contenuto 3">
            <a:extLst>
              <a:ext uri="{FF2B5EF4-FFF2-40B4-BE49-F238E27FC236}">
                <a16:creationId xmlns:a16="http://schemas.microsoft.com/office/drawing/2014/main" id="{E2785012-C9DF-61A4-DF94-3988AA9C2549}"/>
              </a:ext>
            </a:extLst>
          </p:cNvPr>
          <p:cNvSpPr txBox="1">
            <a:spLocks/>
          </p:cNvSpPr>
          <p:nvPr/>
        </p:nvSpPr>
        <p:spPr>
          <a:xfrm>
            <a:off x="6096000" y="2286000"/>
            <a:ext cx="4109346"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it-IT" dirty="0"/>
              <a:t> Validazione</a:t>
            </a:r>
          </a:p>
          <a:p>
            <a:pPr>
              <a:buFont typeface="Arial" panose="020B0604020202020204" pitchFamily="34" charset="0"/>
              <a:buChar char="•"/>
            </a:pPr>
            <a:r>
              <a:rPr lang="it-IT" sz="2400" dirty="0"/>
              <a:t> Analisi del collo di bottiglia</a:t>
            </a:r>
          </a:p>
          <a:p>
            <a:pPr>
              <a:buFont typeface="Arial" panose="020B0604020202020204" pitchFamily="34" charset="0"/>
              <a:buChar char="•"/>
            </a:pPr>
            <a:r>
              <a:rPr lang="it-IT" sz="2400" dirty="0"/>
              <a:t> Simulazione a orizzonte infinito</a:t>
            </a:r>
          </a:p>
          <a:p>
            <a:pPr>
              <a:buFont typeface="Arial" panose="020B0604020202020204" pitchFamily="34" charset="0"/>
              <a:buChar char="•"/>
            </a:pPr>
            <a:r>
              <a:rPr lang="it-IT" sz="2400" dirty="0"/>
              <a:t> Simulazione a orizzonte finito</a:t>
            </a:r>
          </a:p>
          <a:p>
            <a:pPr>
              <a:buFont typeface="Arial" panose="020B0604020202020204" pitchFamily="34" charset="0"/>
              <a:buChar char="•"/>
            </a:pPr>
            <a:r>
              <a:rPr lang="it-IT" sz="2400" dirty="0"/>
              <a:t> Modello migliorativo</a:t>
            </a:r>
          </a:p>
          <a:p>
            <a:pPr>
              <a:buFont typeface="Arial" panose="020B0604020202020204" pitchFamily="34" charset="0"/>
              <a:buChar char="•"/>
            </a:pPr>
            <a:r>
              <a:rPr lang="it-IT" sz="2400" dirty="0"/>
              <a:t> Conclusioni</a:t>
            </a:r>
          </a:p>
        </p:txBody>
      </p:sp>
      <p:sp>
        <p:nvSpPr>
          <p:cNvPr id="5" name="Segnaposto numero diapositiva 4">
            <a:extLst>
              <a:ext uri="{FF2B5EF4-FFF2-40B4-BE49-F238E27FC236}">
                <a16:creationId xmlns:a16="http://schemas.microsoft.com/office/drawing/2014/main" id="{0216F657-9188-8A7C-3F03-8635086F3A5F}"/>
              </a:ext>
            </a:extLst>
          </p:cNvPr>
          <p:cNvSpPr>
            <a:spLocks noGrp="1"/>
          </p:cNvSpPr>
          <p:nvPr>
            <p:ph type="sldNum" sz="quarter" idx="12"/>
          </p:nvPr>
        </p:nvSpPr>
        <p:spPr/>
        <p:txBody>
          <a:bodyPr/>
          <a:lstStyle/>
          <a:p>
            <a:pPr rtl="0"/>
            <a:fld id="{4FAB73BC-B049-4115-A692-8D63A059BFB8}" type="slidenum">
              <a:rPr lang="it-IT" sz="1800" noProof="0" smtClean="0"/>
              <a:t>2</a:t>
            </a:fld>
            <a:endParaRPr lang="it-IT" sz="1800" noProof="0"/>
          </a:p>
        </p:txBody>
      </p:sp>
    </p:spTree>
    <p:extLst>
      <p:ext uri="{BB962C8B-B14F-4D97-AF65-F5344CB8AC3E}">
        <p14:creationId xmlns:p14="http://schemas.microsoft.com/office/powerpoint/2010/main" val="14017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animEffect transition="in" filter="fade">
                                      <p:cBhvr>
                                        <p:cTn id="47" dur="500"/>
                                        <p:tgtEl>
                                          <p:spTgt spid="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 end="1"/>
                                            </p:txEl>
                                          </p:spTgt>
                                        </p:tgtEl>
                                        <p:attrNameLst>
                                          <p:attrName>style.visibility</p:attrName>
                                        </p:attrNameLst>
                                      </p:cBhvr>
                                      <p:to>
                                        <p:strVal val="visible"/>
                                      </p:to>
                                    </p:set>
                                    <p:animEffect transition="in" filter="fade">
                                      <p:cBhvr>
                                        <p:cTn id="52" dur="500"/>
                                        <p:tgtEl>
                                          <p:spTgt spid="3">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animEffect transition="in" filter="fade">
                                      <p:cBhvr>
                                        <p:cTn id="57" dur="500"/>
                                        <p:tgtEl>
                                          <p:spTgt spid="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fade">
                                      <p:cBhvr>
                                        <p:cTn id="62" dur="500"/>
                                        <p:tgtEl>
                                          <p:spTgt spid="3">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animEffect transition="in" filter="fade">
                                      <p:cBhvr>
                                        <p:cTn id="67" dur="500"/>
                                        <p:tgtEl>
                                          <p:spTgt spid="3">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7E7E67-070F-2275-FF8D-48F71643389D}"/>
              </a:ext>
            </a:extLst>
          </p:cNvPr>
          <p:cNvSpPr>
            <a:spLocks noGrp="1"/>
          </p:cNvSpPr>
          <p:nvPr>
            <p:ph type="title"/>
          </p:nvPr>
        </p:nvSpPr>
        <p:spPr/>
        <p:txBody>
          <a:bodyPr/>
          <a:lstStyle/>
          <a:p>
            <a:r>
              <a:rPr lang="it-IT" dirty="0"/>
              <a:t>MODELLO COMPUTAZIONALE</a:t>
            </a:r>
          </a:p>
        </p:txBody>
      </p:sp>
      <p:sp>
        <p:nvSpPr>
          <p:cNvPr id="3" name="Segnaposto contenuto 2">
            <a:extLst>
              <a:ext uri="{FF2B5EF4-FFF2-40B4-BE49-F238E27FC236}">
                <a16:creationId xmlns:a16="http://schemas.microsoft.com/office/drawing/2014/main" id="{8B546A1C-6B1B-BC09-9BC9-E6990E8F7843}"/>
              </a:ext>
            </a:extLst>
          </p:cNvPr>
          <p:cNvSpPr>
            <a:spLocks noGrp="1"/>
          </p:cNvSpPr>
          <p:nvPr>
            <p:ph sz="half" idx="1"/>
          </p:nvPr>
        </p:nvSpPr>
        <p:spPr>
          <a:xfrm>
            <a:off x="1024126" y="2286000"/>
            <a:ext cx="9595747" cy="4023360"/>
          </a:xfrm>
        </p:spPr>
        <p:txBody>
          <a:bodyPr/>
          <a:lstStyle/>
          <a:p>
            <a:pPr>
              <a:buFont typeface="Wingdings" panose="05000000000000000000" pitchFamily="2" charset="2"/>
              <a:buChar char="q"/>
            </a:pPr>
            <a:r>
              <a:rPr lang="it-IT" dirty="0"/>
              <a:t> </a:t>
            </a:r>
            <a:r>
              <a:rPr lang="it-IT" sz="2400" dirty="0"/>
              <a:t>Nel cambio di fascia, il servente sta processando un job appartenente alla classe delle automobili: in questo caso, a livello implementativo ciò è stato modellato assegnando come valore della corrispettiva entry di x il valore -2.</a:t>
            </a:r>
          </a:p>
          <a:p>
            <a:pPr>
              <a:buFont typeface="Wingdings" panose="05000000000000000000" pitchFamily="2" charset="2"/>
              <a:buChar char="q"/>
            </a:pPr>
            <a:r>
              <a:rPr lang="it-IT" sz="2400" dirty="0"/>
              <a:t> Nel cambio di fascia, il servente sta processando un job appartenente alla classe delle famiglie: in questo caso, a livello implementativo ciò è stato modellato assegnando come valore della corrispettiva entry di x il valore -1.</a:t>
            </a:r>
          </a:p>
          <a:p>
            <a:pPr>
              <a:buFont typeface="Wingdings" panose="05000000000000000000" pitchFamily="2" charset="2"/>
              <a:buChar char="q"/>
            </a:pPr>
            <a:r>
              <a:rPr lang="it-IT" sz="2400" dirty="0"/>
              <a:t> Nel cambio di fascia, se il servente è idle, allora non dovrà terminare alcun servizio. A livello implementativo, ciò è stato modellato assegnando come valore della corrispettiva entry di x il valore -3.</a:t>
            </a:r>
          </a:p>
        </p:txBody>
      </p:sp>
      <p:sp>
        <p:nvSpPr>
          <p:cNvPr id="4" name="Segnaposto numero diapositiva 3">
            <a:extLst>
              <a:ext uri="{FF2B5EF4-FFF2-40B4-BE49-F238E27FC236}">
                <a16:creationId xmlns:a16="http://schemas.microsoft.com/office/drawing/2014/main" id="{C10799DE-C792-5E66-B8D9-66F505820AD3}"/>
              </a:ext>
            </a:extLst>
          </p:cNvPr>
          <p:cNvSpPr>
            <a:spLocks noGrp="1"/>
          </p:cNvSpPr>
          <p:nvPr>
            <p:ph type="sldNum" sz="quarter" idx="12"/>
          </p:nvPr>
        </p:nvSpPr>
        <p:spPr/>
        <p:txBody>
          <a:bodyPr/>
          <a:lstStyle/>
          <a:p>
            <a:pPr rtl="0"/>
            <a:fld id="{4FAB73BC-B049-4115-A692-8D63A059BFB8}" type="slidenum">
              <a:rPr lang="it-IT" sz="1800" noProof="0" smtClean="0"/>
              <a:t>20</a:t>
            </a:fld>
            <a:endParaRPr lang="it-IT" sz="1800" noProof="0"/>
          </a:p>
        </p:txBody>
      </p:sp>
    </p:spTree>
    <p:extLst>
      <p:ext uri="{BB962C8B-B14F-4D97-AF65-F5344CB8AC3E}">
        <p14:creationId xmlns:p14="http://schemas.microsoft.com/office/powerpoint/2010/main" val="288087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D4028-183F-6B2D-BC2D-C84C5D8578B8}"/>
              </a:ext>
            </a:extLst>
          </p:cNvPr>
          <p:cNvSpPr>
            <a:spLocks noGrp="1"/>
          </p:cNvSpPr>
          <p:nvPr>
            <p:ph type="title"/>
          </p:nvPr>
        </p:nvSpPr>
        <p:spPr/>
        <p:txBody>
          <a:bodyPr/>
          <a:lstStyle/>
          <a:p>
            <a:r>
              <a:rPr lang="it-IT" dirty="0"/>
              <a:t>Modello computazionale</a:t>
            </a:r>
          </a:p>
        </p:txBody>
      </p:sp>
      <p:pic>
        <p:nvPicPr>
          <p:cNvPr id="6" name="Immagine 5">
            <a:extLst>
              <a:ext uri="{FF2B5EF4-FFF2-40B4-BE49-F238E27FC236}">
                <a16:creationId xmlns:a16="http://schemas.microsoft.com/office/drawing/2014/main" id="{CA6C14F3-950B-DF82-5327-92BD04B8C6D8}"/>
              </a:ext>
            </a:extLst>
          </p:cNvPr>
          <p:cNvPicPr>
            <a:picLocks noChangeAspect="1"/>
          </p:cNvPicPr>
          <p:nvPr/>
        </p:nvPicPr>
        <p:blipFill>
          <a:blip r:embed="rId2"/>
          <a:stretch>
            <a:fillRect/>
          </a:stretch>
        </p:blipFill>
        <p:spPr>
          <a:xfrm>
            <a:off x="7221930" y="2213169"/>
            <a:ext cx="4190492" cy="4353373"/>
          </a:xfrm>
          <a:prstGeom prst="rect">
            <a:avLst/>
          </a:prstGeom>
        </p:spPr>
      </p:pic>
      <p:sp>
        <p:nvSpPr>
          <p:cNvPr id="8" name="Segnaposto contenuto 2">
            <a:extLst>
              <a:ext uri="{FF2B5EF4-FFF2-40B4-BE49-F238E27FC236}">
                <a16:creationId xmlns:a16="http://schemas.microsoft.com/office/drawing/2014/main" id="{9F4CF12B-650E-EFA5-6623-6A269BFEDB4E}"/>
              </a:ext>
            </a:extLst>
          </p:cNvPr>
          <p:cNvSpPr>
            <a:spLocks noGrp="1"/>
          </p:cNvSpPr>
          <p:nvPr>
            <p:ph sz="half" idx="1"/>
          </p:nvPr>
        </p:nvSpPr>
        <p:spPr>
          <a:xfrm>
            <a:off x="1024128" y="2084832"/>
            <a:ext cx="4718946" cy="4023360"/>
          </a:xfrm>
        </p:spPr>
        <p:txBody>
          <a:bodyPr/>
          <a:lstStyle/>
          <a:p>
            <a:pPr>
              <a:buFont typeface="Arial" panose="020B0604020202020204" pitchFamily="34" charset="0"/>
              <a:buChar char="•"/>
            </a:pPr>
            <a:r>
              <a:rPr lang="it-IT" dirty="0"/>
              <a:t> </a:t>
            </a:r>
            <a:r>
              <a:rPr lang="it-IT" sz="2400" dirty="0"/>
              <a:t>Per effettuare la simulazione del sistema, è stato utilizzato l’approccio della </a:t>
            </a:r>
            <a:r>
              <a:rPr lang="it-IT" sz="2400" i="1" dirty="0"/>
              <a:t>Next-Event Simulation</a:t>
            </a:r>
            <a:r>
              <a:rPr lang="it-IT" sz="2400" dirty="0"/>
              <a:t>. La struttura dati che mantiene gli eventi del sistema è riportata qui a destra:</a:t>
            </a:r>
            <a:endParaRPr lang="it-IT" dirty="0"/>
          </a:p>
        </p:txBody>
      </p:sp>
      <p:sp>
        <p:nvSpPr>
          <p:cNvPr id="3" name="Segnaposto numero diapositiva 2">
            <a:extLst>
              <a:ext uri="{FF2B5EF4-FFF2-40B4-BE49-F238E27FC236}">
                <a16:creationId xmlns:a16="http://schemas.microsoft.com/office/drawing/2014/main" id="{90CB6F4D-AB57-C7E2-BF44-3693C29B51F7}"/>
              </a:ext>
            </a:extLst>
          </p:cNvPr>
          <p:cNvSpPr>
            <a:spLocks noGrp="1"/>
          </p:cNvSpPr>
          <p:nvPr>
            <p:ph type="sldNum" sz="quarter" idx="12"/>
          </p:nvPr>
        </p:nvSpPr>
        <p:spPr/>
        <p:txBody>
          <a:bodyPr/>
          <a:lstStyle/>
          <a:p>
            <a:pPr rtl="0"/>
            <a:fld id="{4FAB73BC-B049-4115-A692-8D63A059BFB8}" type="slidenum">
              <a:rPr lang="it-IT" sz="1800" noProof="0" smtClean="0"/>
              <a:t>21</a:t>
            </a:fld>
            <a:endParaRPr lang="it-IT" sz="1800" noProof="0"/>
          </a:p>
        </p:txBody>
      </p:sp>
    </p:spTree>
    <p:extLst>
      <p:ext uri="{BB962C8B-B14F-4D97-AF65-F5344CB8AC3E}">
        <p14:creationId xmlns:p14="http://schemas.microsoft.com/office/powerpoint/2010/main" val="14225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F1A526-4A08-23C3-7144-CDA56C60B527}"/>
              </a:ext>
            </a:extLst>
          </p:cNvPr>
          <p:cNvSpPr>
            <a:spLocks noGrp="1"/>
          </p:cNvSpPr>
          <p:nvPr>
            <p:ph type="title"/>
          </p:nvPr>
        </p:nvSpPr>
        <p:spPr/>
        <p:txBody>
          <a:bodyPr/>
          <a:lstStyle/>
          <a:p>
            <a:r>
              <a:rPr lang="it-IT" dirty="0"/>
              <a:t>VERIFICA</a:t>
            </a:r>
          </a:p>
        </p:txBody>
      </p:sp>
      <p:sp>
        <p:nvSpPr>
          <p:cNvPr id="3" name="Segnaposto contenuto 2">
            <a:extLst>
              <a:ext uri="{FF2B5EF4-FFF2-40B4-BE49-F238E27FC236}">
                <a16:creationId xmlns:a16="http://schemas.microsoft.com/office/drawing/2014/main" id="{1395E402-DF99-A84E-8566-0DABE8202525}"/>
              </a:ext>
            </a:extLst>
          </p:cNvPr>
          <p:cNvSpPr>
            <a:spLocks noGrp="1"/>
          </p:cNvSpPr>
          <p:nvPr>
            <p:ph sz="half" idx="1"/>
          </p:nvPr>
        </p:nvSpPr>
        <p:spPr>
          <a:xfrm>
            <a:off x="1024128" y="2084832"/>
            <a:ext cx="10285557" cy="4323347"/>
          </a:xfrm>
        </p:spPr>
        <p:txBody>
          <a:bodyPr>
            <a:normAutofit fontScale="92500" lnSpcReduction="10000"/>
          </a:bodyPr>
          <a:lstStyle/>
          <a:p>
            <a:pPr>
              <a:buFont typeface="Arial" panose="020B0604020202020204" pitchFamily="34" charset="0"/>
              <a:buChar char="•"/>
            </a:pPr>
            <a:r>
              <a:rPr lang="it-IT" sz="2600" dirty="0"/>
              <a:t> Siccome nei centri </a:t>
            </a:r>
            <a:r>
              <a:rPr lang="it-IT" sz="2600" i="1" dirty="0"/>
              <a:t>ordering and payment </a:t>
            </a:r>
            <a:r>
              <a:rPr lang="it-IT" sz="2600" dirty="0"/>
              <a:t>e </a:t>
            </a:r>
            <a:r>
              <a:rPr lang="it-IT" sz="2600" i="1" dirty="0"/>
              <a:t>withdraw food </a:t>
            </a:r>
            <a:r>
              <a:rPr lang="it-IT" sz="2600" dirty="0"/>
              <a:t>il numero di serventi che possono essere impegnati nel servizio delle automobili è al più 1 nonostante la coda delle automobili possa non essere vuota, non è possibile utilizzare direttamente i modelli visti durante il corso.</a:t>
            </a:r>
          </a:p>
          <a:p>
            <a:pPr>
              <a:buFont typeface="Arial" panose="020B0604020202020204" pitchFamily="34" charset="0"/>
              <a:buChar char="•"/>
            </a:pPr>
            <a:r>
              <a:rPr lang="it-IT" sz="2600" dirty="0"/>
              <a:t>Si è utilizzata la configurazione (1, 3, 1, 3, 3) e la seconda fascia oraria.</a:t>
            </a:r>
          </a:p>
          <a:p>
            <a:pPr>
              <a:buFont typeface="Arial" panose="020B0604020202020204" pitchFamily="34" charset="0"/>
              <a:buChar char="•"/>
            </a:pPr>
            <a:r>
              <a:rPr lang="it-IT" sz="2600" dirty="0"/>
              <a:t> Per poter utilizzare tali modelli, per il processo di verifica abbiamo deciso di affrontare due casi particolari:</a:t>
            </a:r>
          </a:p>
          <a:p>
            <a:pPr>
              <a:buFont typeface="Wingdings" panose="05000000000000000000" pitchFamily="2" charset="2"/>
              <a:buChar char="q"/>
            </a:pPr>
            <a:r>
              <a:rPr lang="it-IT" sz="2600" dirty="0"/>
              <a:t> CASO 1: Il numero di serventi per i due centri è stato posto a 1 in modo da ricondurci a un modello di coda M/M/1 con due classi di priorità astratta.</a:t>
            </a:r>
          </a:p>
          <a:p>
            <a:pPr>
              <a:buFont typeface="Wingdings" panose="05000000000000000000" pitchFamily="2" charset="2"/>
              <a:buChar char="q"/>
            </a:pPr>
            <a:r>
              <a:rPr lang="it-IT" sz="2600" dirty="0"/>
              <a:t> CASO 2: Il valore di Pcar è stato forzato a 0 in modo da eliminare la classe dei job automobile che portavano all’inconveniente per i calcoli analitici. In questo caso, l’unica classe dei job all’interno del sistema è quella delle famiglie</a:t>
            </a:r>
            <a:r>
              <a:rPr lang="it-IT" sz="2400" dirty="0"/>
              <a:t>.</a:t>
            </a:r>
          </a:p>
        </p:txBody>
      </p:sp>
      <p:sp>
        <p:nvSpPr>
          <p:cNvPr id="4" name="Segnaposto numero diapositiva 3">
            <a:extLst>
              <a:ext uri="{FF2B5EF4-FFF2-40B4-BE49-F238E27FC236}">
                <a16:creationId xmlns:a16="http://schemas.microsoft.com/office/drawing/2014/main" id="{3A63973E-CAFF-7083-79A6-4827A225928B}"/>
              </a:ext>
            </a:extLst>
          </p:cNvPr>
          <p:cNvSpPr>
            <a:spLocks noGrp="1"/>
          </p:cNvSpPr>
          <p:nvPr>
            <p:ph type="sldNum" sz="quarter" idx="12"/>
          </p:nvPr>
        </p:nvSpPr>
        <p:spPr/>
        <p:txBody>
          <a:bodyPr/>
          <a:lstStyle/>
          <a:p>
            <a:pPr rtl="0"/>
            <a:fld id="{4FAB73BC-B049-4115-A692-8D63A059BFB8}" type="slidenum">
              <a:rPr lang="it-IT" sz="1800" noProof="0" smtClean="0"/>
              <a:t>22</a:t>
            </a:fld>
            <a:endParaRPr lang="it-IT" sz="1800" noProof="0"/>
          </a:p>
        </p:txBody>
      </p:sp>
    </p:spTree>
    <p:extLst>
      <p:ext uri="{BB962C8B-B14F-4D97-AF65-F5344CB8AC3E}">
        <p14:creationId xmlns:p14="http://schemas.microsoft.com/office/powerpoint/2010/main" val="53636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7FC408-C0C8-EFC8-0385-DD9BABA10F80}"/>
              </a:ext>
            </a:extLst>
          </p:cNvPr>
          <p:cNvSpPr>
            <a:spLocks noGrp="1"/>
          </p:cNvSpPr>
          <p:nvPr>
            <p:ph type="title"/>
          </p:nvPr>
        </p:nvSpPr>
        <p:spPr/>
        <p:txBody>
          <a:bodyPr/>
          <a:lstStyle/>
          <a:p>
            <a:r>
              <a:rPr lang="it-IT" dirty="0"/>
              <a:t>VERIFICA (CASO 1)</a:t>
            </a:r>
          </a:p>
        </p:txBody>
      </p:sp>
      <p:sp>
        <p:nvSpPr>
          <p:cNvPr id="3" name="Segnaposto contenuto 2">
            <a:extLst>
              <a:ext uri="{FF2B5EF4-FFF2-40B4-BE49-F238E27FC236}">
                <a16:creationId xmlns:a16="http://schemas.microsoft.com/office/drawing/2014/main" id="{C6AF5802-9D5A-E1CC-27BE-36680B7905E4}"/>
              </a:ext>
            </a:extLst>
          </p:cNvPr>
          <p:cNvSpPr>
            <a:spLocks noGrp="1"/>
          </p:cNvSpPr>
          <p:nvPr>
            <p:ph sz="half" idx="1"/>
          </p:nvPr>
        </p:nvSpPr>
        <p:spPr>
          <a:xfrm>
            <a:off x="1024128" y="1900990"/>
            <a:ext cx="10125136" cy="4023360"/>
          </a:xfrm>
        </p:spPr>
        <p:txBody>
          <a:bodyPr>
            <a:normAutofit/>
          </a:bodyPr>
          <a:lstStyle/>
          <a:p>
            <a:pPr>
              <a:buFont typeface="Arial" panose="020B0604020202020204" pitchFamily="34" charset="0"/>
              <a:buChar char="•"/>
            </a:pPr>
            <a:r>
              <a:rPr lang="it-IT" sz="2400" dirty="0"/>
              <a:t> I risultati ottenuti utilizzando i modelli analitici per i cinque centri per quanto riguarda il tempo di attesa, il tempo di risposta, l’utilizzazione e la probabilità di perdita sono rappresentati all’interno della seguente tabella:</a:t>
            </a:r>
          </a:p>
        </p:txBody>
      </p:sp>
      <p:pic>
        <p:nvPicPr>
          <p:cNvPr id="6" name="Immagine 5">
            <a:extLst>
              <a:ext uri="{FF2B5EF4-FFF2-40B4-BE49-F238E27FC236}">
                <a16:creationId xmlns:a16="http://schemas.microsoft.com/office/drawing/2014/main" id="{FC040A4A-A28E-492A-FEBE-C1179336B93D}"/>
              </a:ext>
            </a:extLst>
          </p:cNvPr>
          <p:cNvPicPr>
            <a:picLocks noChangeAspect="1"/>
          </p:cNvPicPr>
          <p:nvPr/>
        </p:nvPicPr>
        <p:blipFill>
          <a:blip r:embed="rId2"/>
          <a:stretch>
            <a:fillRect/>
          </a:stretch>
        </p:blipFill>
        <p:spPr>
          <a:xfrm>
            <a:off x="521368" y="3319513"/>
            <a:ext cx="11149264" cy="2907311"/>
          </a:xfrm>
          <a:prstGeom prst="rect">
            <a:avLst/>
          </a:prstGeom>
        </p:spPr>
      </p:pic>
      <p:sp>
        <p:nvSpPr>
          <p:cNvPr id="4" name="Segnaposto numero diapositiva 3">
            <a:extLst>
              <a:ext uri="{FF2B5EF4-FFF2-40B4-BE49-F238E27FC236}">
                <a16:creationId xmlns:a16="http://schemas.microsoft.com/office/drawing/2014/main" id="{B2F0F9B4-095C-28AA-A6C8-98A84ADB812D}"/>
              </a:ext>
            </a:extLst>
          </p:cNvPr>
          <p:cNvSpPr>
            <a:spLocks noGrp="1"/>
          </p:cNvSpPr>
          <p:nvPr>
            <p:ph type="sldNum" sz="quarter" idx="12"/>
          </p:nvPr>
        </p:nvSpPr>
        <p:spPr/>
        <p:txBody>
          <a:bodyPr/>
          <a:lstStyle/>
          <a:p>
            <a:pPr rtl="0"/>
            <a:fld id="{4FAB73BC-B049-4115-A692-8D63A059BFB8}" type="slidenum">
              <a:rPr lang="it-IT" sz="1800" noProof="0" smtClean="0"/>
              <a:t>23</a:t>
            </a:fld>
            <a:endParaRPr lang="it-IT" sz="1800" noProof="0"/>
          </a:p>
        </p:txBody>
      </p:sp>
    </p:spTree>
    <p:extLst>
      <p:ext uri="{BB962C8B-B14F-4D97-AF65-F5344CB8AC3E}">
        <p14:creationId xmlns:p14="http://schemas.microsoft.com/office/powerpoint/2010/main" val="90998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4850DF-5BE5-2020-3555-ED648574ABDD}"/>
              </a:ext>
            </a:extLst>
          </p:cNvPr>
          <p:cNvSpPr>
            <a:spLocks noGrp="1"/>
          </p:cNvSpPr>
          <p:nvPr>
            <p:ph type="title"/>
          </p:nvPr>
        </p:nvSpPr>
        <p:spPr/>
        <p:txBody>
          <a:bodyPr/>
          <a:lstStyle/>
          <a:p>
            <a:r>
              <a:rPr lang="it-IT" dirty="0"/>
              <a:t>VERIFICA (CASO 1)</a:t>
            </a:r>
          </a:p>
        </p:txBody>
      </p:sp>
      <p:sp>
        <p:nvSpPr>
          <p:cNvPr id="3" name="Segnaposto contenuto 2">
            <a:extLst>
              <a:ext uri="{FF2B5EF4-FFF2-40B4-BE49-F238E27FC236}">
                <a16:creationId xmlns:a16="http://schemas.microsoft.com/office/drawing/2014/main" id="{9F6F3AA1-C9BB-9993-925C-DF8158522BC9}"/>
              </a:ext>
            </a:extLst>
          </p:cNvPr>
          <p:cNvSpPr>
            <a:spLocks noGrp="1"/>
          </p:cNvSpPr>
          <p:nvPr>
            <p:ph sz="half" idx="1"/>
          </p:nvPr>
        </p:nvSpPr>
        <p:spPr>
          <a:xfrm>
            <a:off x="1024128" y="1836821"/>
            <a:ext cx="10125136" cy="810126"/>
          </a:xfrm>
        </p:spPr>
        <p:txBody>
          <a:bodyPr/>
          <a:lstStyle/>
          <a:p>
            <a:pPr>
              <a:buFont typeface="Arial" panose="020B0604020202020204" pitchFamily="34" charset="0"/>
              <a:buChar char="•"/>
            </a:pPr>
            <a:r>
              <a:rPr lang="it-IT" dirty="0"/>
              <a:t> </a:t>
            </a:r>
            <a:r>
              <a:rPr lang="it-IT" sz="2400" dirty="0"/>
              <a:t>Gli intervalli di confidenza, con livello di confidenza al 1- </a:t>
            </a:r>
            <a:r>
              <a:rPr lang="it-IT" sz="2400" dirty="0">
                <a:latin typeface="Symbol" panose="05050102010706020507" pitchFamily="18" charset="2"/>
              </a:rPr>
              <a:t>a</a:t>
            </a:r>
            <a:r>
              <a:rPr lang="it-IT" sz="2400" dirty="0"/>
              <a:t> = 0,99, prodotti dalle simulazioni sono riportati nella tabella di seguito:</a:t>
            </a:r>
          </a:p>
          <a:p>
            <a:pPr marL="0" indent="0">
              <a:buNone/>
            </a:pPr>
            <a:endParaRPr lang="it-IT" sz="2400" dirty="0"/>
          </a:p>
        </p:txBody>
      </p:sp>
      <p:pic>
        <p:nvPicPr>
          <p:cNvPr id="6" name="Immagine 5">
            <a:extLst>
              <a:ext uri="{FF2B5EF4-FFF2-40B4-BE49-F238E27FC236}">
                <a16:creationId xmlns:a16="http://schemas.microsoft.com/office/drawing/2014/main" id="{3E2EBC59-76B3-44C9-3650-035BDFD5FFFC}"/>
              </a:ext>
            </a:extLst>
          </p:cNvPr>
          <p:cNvPicPr>
            <a:picLocks noChangeAspect="1"/>
          </p:cNvPicPr>
          <p:nvPr/>
        </p:nvPicPr>
        <p:blipFill>
          <a:blip r:embed="rId2"/>
          <a:stretch>
            <a:fillRect/>
          </a:stretch>
        </p:blipFill>
        <p:spPr>
          <a:xfrm>
            <a:off x="1042000" y="2835373"/>
            <a:ext cx="10107999" cy="1740614"/>
          </a:xfrm>
          <a:prstGeom prst="rect">
            <a:avLst/>
          </a:prstGeom>
        </p:spPr>
      </p:pic>
      <p:pic>
        <p:nvPicPr>
          <p:cNvPr id="8" name="Immagine 7">
            <a:extLst>
              <a:ext uri="{FF2B5EF4-FFF2-40B4-BE49-F238E27FC236}">
                <a16:creationId xmlns:a16="http://schemas.microsoft.com/office/drawing/2014/main" id="{611BC978-28AF-06A0-82D1-2916ADF4E534}"/>
              </a:ext>
            </a:extLst>
          </p:cNvPr>
          <p:cNvPicPr>
            <a:picLocks noChangeAspect="1"/>
          </p:cNvPicPr>
          <p:nvPr/>
        </p:nvPicPr>
        <p:blipFill>
          <a:blip r:embed="rId3"/>
          <a:stretch>
            <a:fillRect/>
          </a:stretch>
        </p:blipFill>
        <p:spPr>
          <a:xfrm>
            <a:off x="1042000" y="4575987"/>
            <a:ext cx="10125136" cy="1768474"/>
          </a:xfrm>
          <a:prstGeom prst="rect">
            <a:avLst/>
          </a:prstGeom>
        </p:spPr>
      </p:pic>
      <p:sp>
        <p:nvSpPr>
          <p:cNvPr id="4" name="Segnaposto numero diapositiva 3">
            <a:extLst>
              <a:ext uri="{FF2B5EF4-FFF2-40B4-BE49-F238E27FC236}">
                <a16:creationId xmlns:a16="http://schemas.microsoft.com/office/drawing/2014/main" id="{13305DEF-0304-73A5-701B-B09885B108C6}"/>
              </a:ext>
            </a:extLst>
          </p:cNvPr>
          <p:cNvSpPr>
            <a:spLocks noGrp="1"/>
          </p:cNvSpPr>
          <p:nvPr>
            <p:ph type="sldNum" sz="quarter" idx="12"/>
          </p:nvPr>
        </p:nvSpPr>
        <p:spPr/>
        <p:txBody>
          <a:bodyPr/>
          <a:lstStyle/>
          <a:p>
            <a:pPr rtl="0"/>
            <a:fld id="{4FAB73BC-B049-4115-A692-8D63A059BFB8}" type="slidenum">
              <a:rPr lang="it-IT" sz="1800" noProof="0" smtClean="0"/>
              <a:t>24</a:t>
            </a:fld>
            <a:endParaRPr lang="it-IT" sz="1800" noProof="0"/>
          </a:p>
        </p:txBody>
      </p:sp>
    </p:spTree>
    <p:extLst>
      <p:ext uri="{BB962C8B-B14F-4D97-AF65-F5344CB8AC3E}">
        <p14:creationId xmlns:p14="http://schemas.microsoft.com/office/powerpoint/2010/main" val="41354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AC0BB-3C96-70D2-0097-6A585365DE1A}"/>
              </a:ext>
            </a:extLst>
          </p:cNvPr>
          <p:cNvSpPr>
            <a:spLocks noGrp="1"/>
          </p:cNvSpPr>
          <p:nvPr>
            <p:ph type="title"/>
          </p:nvPr>
        </p:nvSpPr>
        <p:spPr/>
        <p:txBody>
          <a:bodyPr/>
          <a:lstStyle/>
          <a:p>
            <a:r>
              <a:rPr lang="it-IT" dirty="0"/>
              <a:t>VERIFICA (CASO 2)</a:t>
            </a:r>
          </a:p>
        </p:txBody>
      </p:sp>
      <p:sp>
        <p:nvSpPr>
          <p:cNvPr id="3" name="Segnaposto contenuto 2">
            <a:extLst>
              <a:ext uri="{FF2B5EF4-FFF2-40B4-BE49-F238E27FC236}">
                <a16:creationId xmlns:a16="http://schemas.microsoft.com/office/drawing/2014/main" id="{4B271FD2-2123-439F-81E7-6A0F4E182EF0}"/>
              </a:ext>
            </a:extLst>
          </p:cNvPr>
          <p:cNvSpPr>
            <a:spLocks noGrp="1"/>
          </p:cNvSpPr>
          <p:nvPr>
            <p:ph sz="half" idx="1"/>
          </p:nvPr>
        </p:nvSpPr>
        <p:spPr>
          <a:xfrm>
            <a:off x="1024128" y="1929384"/>
            <a:ext cx="10381810" cy="1143000"/>
          </a:xfrm>
        </p:spPr>
        <p:txBody>
          <a:bodyPr>
            <a:normAutofit/>
          </a:bodyPr>
          <a:lstStyle/>
          <a:p>
            <a:pPr>
              <a:buFont typeface="Arial" panose="020B0604020202020204" pitchFamily="34" charset="0"/>
              <a:buChar char="•"/>
            </a:pPr>
            <a:r>
              <a:rPr lang="it-IT" sz="2400" dirty="0"/>
              <a:t> I risultati ottenuti utilizzando i modelli analitici per i cinque centri per quanto riguarda il tempo di attesa, il tempo di risposta, l’utilizzazione e la probabilità di perdita sono rappresentati all’interno della seguente tabella:</a:t>
            </a:r>
          </a:p>
        </p:txBody>
      </p:sp>
      <p:pic>
        <p:nvPicPr>
          <p:cNvPr id="6" name="Immagine 5">
            <a:extLst>
              <a:ext uri="{FF2B5EF4-FFF2-40B4-BE49-F238E27FC236}">
                <a16:creationId xmlns:a16="http://schemas.microsoft.com/office/drawing/2014/main" id="{CA1353B6-DBE5-511A-18D3-5AAB352B1AD2}"/>
              </a:ext>
            </a:extLst>
          </p:cNvPr>
          <p:cNvPicPr>
            <a:picLocks noChangeAspect="1"/>
          </p:cNvPicPr>
          <p:nvPr/>
        </p:nvPicPr>
        <p:blipFill>
          <a:blip r:embed="rId2"/>
          <a:stretch>
            <a:fillRect/>
          </a:stretch>
        </p:blipFill>
        <p:spPr>
          <a:xfrm>
            <a:off x="937981" y="3072384"/>
            <a:ext cx="10316038" cy="2686732"/>
          </a:xfrm>
          <a:prstGeom prst="rect">
            <a:avLst/>
          </a:prstGeom>
        </p:spPr>
      </p:pic>
      <p:sp>
        <p:nvSpPr>
          <p:cNvPr id="4" name="Segnaposto numero diapositiva 3">
            <a:extLst>
              <a:ext uri="{FF2B5EF4-FFF2-40B4-BE49-F238E27FC236}">
                <a16:creationId xmlns:a16="http://schemas.microsoft.com/office/drawing/2014/main" id="{0D8C768A-65F6-EF46-F536-77BF8A0A2AD5}"/>
              </a:ext>
            </a:extLst>
          </p:cNvPr>
          <p:cNvSpPr>
            <a:spLocks noGrp="1"/>
          </p:cNvSpPr>
          <p:nvPr>
            <p:ph type="sldNum" sz="quarter" idx="12"/>
          </p:nvPr>
        </p:nvSpPr>
        <p:spPr/>
        <p:txBody>
          <a:bodyPr/>
          <a:lstStyle/>
          <a:p>
            <a:pPr rtl="0"/>
            <a:fld id="{4FAB73BC-B049-4115-A692-8D63A059BFB8}" type="slidenum">
              <a:rPr lang="it-IT" sz="1800" noProof="0" smtClean="0"/>
              <a:t>25</a:t>
            </a:fld>
            <a:endParaRPr lang="it-IT" sz="1800" noProof="0"/>
          </a:p>
        </p:txBody>
      </p:sp>
    </p:spTree>
    <p:extLst>
      <p:ext uri="{BB962C8B-B14F-4D97-AF65-F5344CB8AC3E}">
        <p14:creationId xmlns:p14="http://schemas.microsoft.com/office/powerpoint/2010/main" val="117142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11DD78-210A-ECF6-FC90-FD8FD4690987}"/>
              </a:ext>
            </a:extLst>
          </p:cNvPr>
          <p:cNvSpPr>
            <a:spLocks noGrp="1"/>
          </p:cNvSpPr>
          <p:nvPr>
            <p:ph type="title"/>
          </p:nvPr>
        </p:nvSpPr>
        <p:spPr/>
        <p:txBody>
          <a:bodyPr/>
          <a:lstStyle/>
          <a:p>
            <a:r>
              <a:rPr lang="it-IT" dirty="0"/>
              <a:t>VERIFICA (CASO 2)</a:t>
            </a:r>
          </a:p>
        </p:txBody>
      </p:sp>
      <p:sp>
        <p:nvSpPr>
          <p:cNvPr id="3" name="Segnaposto contenuto 2">
            <a:extLst>
              <a:ext uri="{FF2B5EF4-FFF2-40B4-BE49-F238E27FC236}">
                <a16:creationId xmlns:a16="http://schemas.microsoft.com/office/drawing/2014/main" id="{F768795B-26D0-DDBE-D42F-843F52AD295B}"/>
              </a:ext>
            </a:extLst>
          </p:cNvPr>
          <p:cNvSpPr>
            <a:spLocks noGrp="1"/>
          </p:cNvSpPr>
          <p:nvPr>
            <p:ph sz="half" idx="1"/>
          </p:nvPr>
        </p:nvSpPr>
        <p:spPr>
          <a:xfrm>
            <a:off x="1024128" y="2084832"/>
            <a:ext cx="10044926" cy="842211"/>
          </a:xfrm>
        </p:spPr>
        <p:txBody>
          <a:bodyPr/>
          <a:lstStyle/>
          <a:p>
            <a:pPr>
              <a:buFont typeface="Arial" panose="020B0604020202020204" pitchFamily="34" charset="0"/>
              <a:buChar char="•"/>
            </a:pPr>
            <a:r>
              <a:rPr lang="it-IT" dirty="0"/>
              <a:t> </a:t>
            </a:r>
            <a:r>
              <a:rPr lang="it-IT" sz="2400" dirty="0"/>
              <a:t>Gli intervalli di confidenza, con livello di confidenza al 1- </a:t>
            </a:r>
            <a:r>
              <a:rPr lang="it-IT" sz="2400" dirty="0">
                <a:latin typeface="Symbol" panose="05050102010706020507" pitchFamily="18" charset="2"/>
              </a:rPr>
              <a:t>a</a:t>
            </a:r>
            <a:r>
              <a:rPr lang="it-IT" sz="2400" dirty="0"/>
              <a:t> = 0,99, prodotti dalle simulazioni sono riportati nella tabella riportata di seguito:</a:t>
            </a:r>
            <a:endParaRPr lang="it-IT" dirty="0"/>
          </a:p>
        </p:txBody>
      </p:sp>
      <p:pic>
        <p:nvPicPr>
          <p:cNvPr id="6" name="Immagine 5">
            <a:extLst>
              <a:ext uri="{FF2B5EF4-FFF2-40B4-BE49-F238E27FC236}">
                <a16:creationId xmlns:a16="http://schemas.microsoft.com/office/drawing/2014/main" id="{642D7C64-C300-5C43-DBC5-D3766A099C48}"/>
              </a:ext>
            </a:extLst>
          </p:cNvPr>
          <p:cNvPicPr>
            <a:picLocks noChangeAspect="1"/>
          </p:cNvPicPr>
          <p:nvPr/>
        </p:nvPicPr>
        <p:blipFill>
          <a:blip r:embed="rId2"/>
          <a:stretch>
            <a:fillRect/>
          </a:stretch>
        </p:blipFill>
        <p:spPr>
          <a:xfrm>
            <a:off x="1122946" y="2851907"/>
            <a:ext cx="9946108" cy="3420877"/>
          </a:xfrm>
          <a:prstGeom prst="rect">
            <a:avLst/>
          </a:prstGeom>
        </p:spPr>
      </p:pic>
      <p:sp>
        <p:nvSpPr>
          <p:cNvPr id="4" name="Segnaposto numero diapositiva 3">
            <a:extLst>
              <a:ext uri="{FF2B5EF4-FFF2-40B4-BE49-F238E27FC236}">
                <a16:creationId xmlns:a16="http://schemas.microsoft.com/office/drawing/2014/main" id="{9CAAC199-31F1-6F88-D845-4EB3CA6D068C}"/>
              </a:ext>
            </a:extLst>
          </p:cNvPr>
          <p:cNvSpPr>
            <a:spLocks noGrp="1"/>
          </p:cNvSpPr>
          <p:nvPr>
            <p:ph type="sldNum" sz="quarter" idx="12"/>
          </p:nvPr>
        </p:nvSpPr>
        <p:spPr/>
        <p:txBody>
          <a:bodyPr/>
          <a:lstStyle/>
          <a:p>
            <a:pPr rtl="0"/>
            <a:fld id="{4FAB73BC-B049-4115-A692-8D63A059BFB8}" type="slidenum">
              <a:rPr lang="it-IT" sz="1800" noProof="0" smtClean="0"/>
              <a:t>26</a:t>
            </a:fld>
            <a:endParaRPr lang="it-IT" sz="1800" noProof="0"/>
          </a:p>
        </p:txBody>
      </p:sp>
    </p:spTree>
    <p:extLst>
      <p:ext uri="{BB962C8B-B14F-4D97-AF65-F5344CB8AC3E}">
        <p14:creationId xmlns:p14="http://schemas.microsoft.com/office/powerpoint/2010/main" val="6272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115A96-5602-8BB8-7957-55CE691E8807}"/>
              </a:ext>
            </a:extLst>
          </p:cNvPr>
          <p:cNvSpPr>
            <a:spLocks noGrp="1"/>
          </p:cNvSpPr>
          <p:nvPr>
            <p:ph type="title"/>
          </p:nvPr>
        </p:nvSpPr>
        <p:spPr/>
        <p:txBody>
          <a:bodyPr/>
          <a:lstStyle/>
          <a:p>
            <a:r>
              <a:rPr lang="it-IT" dirty="0"/>
              <a:t>VERIFICA</a:t>
            </a:r>
          </a:p>
        </p:txBody>
      </p:sp>
      <p:sp>
        <p:nvSpPr>
          <p:cNvPr id="3" name="Segnaposto contenuto 2">
            <a:extLst>
              <a:ext uri="{FF2B5EF4-FFF2-40B4-BE49-F238E27FC236}">
                <a16:creationId xmlns:a16="http://schemas.microsoft.com/office/drawing/2014/main" id="{D4A3AFA6-A836-1C0C-725D-39D3FDD75346}"/>
              </a:ext>
            </a:extLst>
          </p:cNvPr>
          <p:cNvSpPr>
            <a:spLocks noGrp="1"/>
          </p:cNvSpPr>
          <p:nvPr>
            <p:ph sz="half" idx="1"/>
          </p:nvPr>
        </p:nvSpPr>
        <p:spPr>
          <a:xfrm>
            <a:off x="1024127" y="2286000"/>
            <a:ext cx="9836378" cy="1997242"/>
          </a:xfrm>
        </p:spPr>
        <p:txBody>
          <a:bodyPr/>
          <a:lstStyle/>
          <a:p>
            <a:pPr>
              <a:buFont typeface="Arial" panose="020B0604020202020204" pitchFamily="34" charset="0"/>
              <a:buChar char="•"/>
            </a:pPr>
            <a:r>
              <a:rPr lang="it-IT" dirty="0"/>
              <a:t> </a:t>
            </a:r>
            <a:r>
              <a:rPr lang="it-IT" sz="2400" dirty="0"/>
              <a:t>Nel processo di verifica sono stati effettuati i seguenti controlli di consistenza:</a:t>
            </a:r>
          </a:p>
          <a:p>
            <a:pPr>
              <a:buFont typeface="Wingdings" panose="05000000000000000000" pitchFamily="2" charset="2"/>
              <a:buChar char="q"/>
            </a:pPr>
            <a:r>
              <a:rPr lang="it-IT" sz="2400" dirty="0"/>
              <a:t> E[T</a:t>
            </a:r>
            <a:r>
              <a:rPr lang="it-IT" sz="1500" dirty="0"/>
              <a:t>S</a:t>
            </a:r>
            <a:r>
              <a:rPr lang="it-IT" sz="2400" dirty="0"/>
              <a:t>] = E[T</a:t>
            </a:r>
            <a:r>
              <a:rPr lang="it-IT" sz="1500" dirty="0"/>
              <a:t>Q</a:t>
            </a:r>
            <a:r>
              <a:rPr lang="it-IT" sz="2400" dirty="0"/>
              <a:t>] + E[S</a:t>
            </a:r>
            <a:r>
              <a:rPr lang="it-IT" sz="1800" dirty="0"/>
              <a:t>i</a:t>
            </a:r>
            <a:r>
              <a:rPr lang="it-IT" sz="2400" dirty="0"/>
              <a:t>]</a:t>
            </a:r>
          </a:p>
          <a:p>
            <a:pPr>
              <a:buFont typeface="Wingdings" panose="05000000000000000000" pitchFamily="2" charset="2"/>
              <a:buChar char="q"/>
            </a:pPr>
            <a:r>
              <a:rPr lang="it-IT" sz="2400" dirty="0"/>
              <a:t> E[N</a:t>
            </a:r>
            <a:r>
              <a:rPr lang="it-IT" sz="1500" dirty="0"/>
              <a:t>S</a:t>
            </a:r>
            <a:r>
              <a:rPr lang="it-IT" sz="2400" dirty="0"/>
              <a:t>] = E[N</a:t>
            </a:r>
            <a:r>
              <a:rPr lang="it-IT" sz="1500" dirty="0"/>
              <a:t>Q</a:t>
            </a:r>
            <a:r>
              <a:rPr lang="it-IT" sz="2400" dirty="0"/>
              <a:t>] + m* </a:t>
            </a:r>
            <a:r>
              <a:rPr lang="it-IT" sz="2400" dirty="0">
                <a:latin typeface="Symbol" panose="05050102010706020507" pitchFamily="18" charset="2"/>
              </a:rPr>
              <a:t>r</a:t>
            </a:r>
          </a:p>
          <a:p>
            <a:pPr>
              <a:buFont typeface="Wingdings" panose="05000000000000000000" pitchFamily="2" charset="2"/>
              <a:buChar char="q"/>
            </a:pPr>
            <a:r>
              <a:rPr lang="it-IT" sz="2400" dirty="0">
                <a:latin typeface="Symbol" panose="05050102010706020507" pitchFamily="18" charset="2"/>
              </a:rPr>
              <a:t> </a:t>
            </a:r>
            <a:r>
              <a:rPr lang="it-IT" sz="2000" dirty="0">
                <a:latin typeface="Symbol" panose="05050102010706020507" pitchFamily="18" charset="2"/>
              </a:rPr>
              <a:t>r </a:t>
            </a:r>
            <a:r>
              <a:rPr lang="it-IT" sz="2000" dirty="0"/>
              <a:t>&gt;= 0 &amp;&amp; </a:t>
            </a:r>
            <a:r>
              <a:rPr lang="it-IT" sz="2000" dirty="0">
                <a:latin typeface="Symbol" panose="05050102010706020507" pitchFamily="18" charset="2"/>
              </a:rPr>
              <a:t>r</a:t>
            </a:r>
            <a:r>
              <a:rPr lang="it-IT" sz="2000" dirty="0"/>
              <a:t> &lt;= 1 &amp;&amp; prob. perdita &gt;= 0 &amp;&amp; prob. perdita &lt;= 1</a:t>
            </a:r>
            <a:endParaRPr lang="it-IT" sz="2400" dirty="0"/>
          </a:p>
          <a:p>
            <a:pPr marL="0" indent="0">
              <a:buNone/>
            </a:pPr>
            <a:endParaRPr lang="it-IT" dirty="0"/>
          </a:p>
        </p:txBody>
      </p:sp>
      <p:sp>
        <p:nvSpPr>
          <p:cNvPr id="4" name="Segnaposto numero diapositiva 3">
            <a:extLst>
              <a:ext uri="{FF2B5EF4-FFF2-40B4-BE49-F238E27FC236}">
                <a16:creationId xmlns:a16="http://schemas.microsoft.com/office/drawing/2014/main" id="{62FB36FE-78B6-2FD3-73AA-4F1CCEE94A6C}"/>
              </a:ext>
            </a:extLst>
          </p:cNvPr>
          <p:cNvSpPr>
            <a:spLocks noGrp="1"/>
          </p:cNvSpPr>
          <p:nvPr>
            <p:ph type="sldNum" sz="quarter" idx="12"/>
          </p:nvPr>
        </p:nvSpPr>
        <p:spPr/>
        <p:txBody>
          <a:bodyPr/>
          <a:lstStyle/>
          <a:p>
            <a:pPr rtl="0"/>
            <a:fld id="{4FAB73BC-B049-4115-A692-8D63A059BFB8}" type="slidenum">
              <a:rPr lang="it-IT" sz="1800" noProof="0" smtClean="0"/>
              <a:t>27</a:t>
            </a:fld>
            <a:endParaRPr lang="it-IT" sz="1800" noProof="0"/>
          </a:p>
        </p:txBody>
      </p:sp>
    </p:spTree>
    <p:extLst>
      <p:ext uri="{BB962C8B-B14F-4D97-AF65-F5344CB8AC3E}">
        <p14:creationId xmlns:p14="http://schemas.microsoft.com/office/powerpoint/2010/main" val="259312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5940A5-13BD-F019-914F-264929FB2806}"/>
              </a:ext>
            </a:extLst>
          </p:cNvPr>
          <p:cNvSpPr>
            <a:spLocks noGrp="1"/>
          </p:cNvSpPr>
          <p:nvPr>
            <p:ph type="title"/>
          </p:nvPr>
        </p:nvSpPr>
        <p:spPr/>
        <p:txBody>
          <a:bodyPr/>
          <a:lstStyle/>
          <a:p>
            <a:r>
              <a:rPr lang="it-IT" dirty="0"/>
              <a:t>VALIDAZIONE</a:t>
            </a:r>
          </a:p>
        </p:txBody>
      </p:sp>
      <p:sp>
        <p:nvSpPr>
          <p:cNvPr id="3" name="Segnaposto contenuto 2">
            <a:extLst>
              <a:ext uri="{FF2B5EF4-FFF2-40B4-BE49-F238E27FC236}">
                <a16:creationId xmlns:a16="http://schemas.microsoft.com/office/drawing/2014/main" id="{D28BDD25-7570-1E1A-EDAA-572D12FD0E33}"/>
              </a:ext>
            </a:extLst>
          </p:cNvPr>
          <p:cNvSpPr>
            <a:spLocks noGrp="1"/>
          </p:cNvSpPr>
          <p:nvPr>
            <p:ph sz="half" idx="1"/>
          </p:nvPr>
        </p:nvSpPr>
        <p:spPr>
          <a:xfrm>
            <a:off x="1024127" y="2286000"/>
            <a:ext cx="9720072" cy="4023360"/>
          </a:xfrm>
        </p:spPr>
        <p:txBody>
          <a:bodyPr/>
          <a:lstStyle/>
          <a:p>
            <a:pPr>
              <a:buFont typeface="Arial" panose="020B0604020202020204" pitchFamily="34" charset="0"/>
              <a:buChar char="•"/>
            </a:pPr>
            <a:r>
              <a:rPr lang="it-IT" dirty="0"/>
              <a:t> </a:t>
            </a:r>
            <a:r>
              <a:rPr lang="it-IT" sz="2400" dirty="0"/>
              <a:t>Poiché non è stato possibile recuperare dei dati relativi al nostro sistema con cui poter fare la validazione, abbiamo deciso di aggirare il problema controllando se il valore delle metriche varia al variare delle fasce orarie nel modo in cui ci aspettiamo.</a:t>
            </a:r>
          </a:p>
          <a:p>
            <a:pPr>
              <a:buFont typeface="Arial" panose="020B0604020202020204" pitchFamily="34" charset="0"/>
              <a:buChar char="•"/>
            </a:pPr>
            <a:r>
              <a:rPr lang="it-IT" sz="2400" dirty="0"/>
              <a:t> Ad esempio, a parità di configurazione, nelle fasce orarie più affollate, le prestazioni del sistema dovrebbero peggiorare e viceversa.</a:t>
            </a:r>
          </a:p>
        </p:txBody>
      </p:sp>
      <p:sp>
        <p:nvSpPr>
          <p:cNvPr id="4" name="Segnaposto numero diapositiva 3">
            <a:extLst>
              <a:ext uri="{FF2B5EF4-FFF2-40B4-BE49-F238E27FC236}">
                <a16:creationId xmlns:a16="http://schemas.microsoft.com/office/drawing/2014/main" id="{8F860D6A-0C48-6F1B-41A7-494F9DF07D22}"/>
              </a:ext>
            </a:extLst>
          </p:cNvPr>
          <p:cNvSpPr>
            <a:spLocks noGrp="1"/>
          </p:cNvSpPr>
          <p:nvPr>
            <p:ph type="sldNum" sz="quarter" idx="12"/>
          </p:nvPr>
        </p:nvSpPr>
        <p:spPr/>
        <p:txBody>
          <a:bodyPr/>
          <a:lstStyle/>
          <a:p>
            <a:pPr rtl="0"/>
            <a:fld id="{4FAB73BC-B049-4115-A692-8D63A059BFB8}" type="slidenum">
              <a:rPr lang="it-IT" sz="1800" noProof="0" smtClean="0"/>
              <a:t>28</a:t>
            </a:fld>
            <a:endParaRPr lang="it-IT" sz="1800" noProof="0"/>
          </a:p>
        </p:txBody>
      </p:sp>
    </p:spTree>
    <p:extLst>
      <p:ext uri="{BB962C8B-B14F-4D97-AF65-F5344CB8AC3E}">
        <p14:creationId xmlns:p14="http://schemas.microsoft.com/office/powerpoint/2010/main" val="146113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2D1878-B6EF-E78A-A030-497F95C6A70B}"/>
              </a:ext>
            </a:extLst>
          </p:cNvPr>
          <p:cNvSpPr>
            <a:spLocks noGrp="1"/>
          </p:cNvSpPr>
          <p:nvPr>
            <p:ph type="title"/>
          </p:nvPr>
        </p:nvSpPr>
        <p:spPr/>
        <p:txBody>
          <a:bodyPr/>
          <a:lstStyle/>
          <a:p>
            <a:r>
              <a:rPr lang="it-IT" dirty="0"/>
              <a:t>validazione</a:t>
            </a:r>
          </a:p>
        </p:txBody>
      </p:sp>
      <p:pic>
        <p:nvPicPr>
          <p:cNvPr id="6" name="Immagine 5">
            <a:extLst>
              <a:ext uri="{FF2B5EF4-FFF2-40B4-BE49-F238E27FC236}">
                <a16:creationId xmlns:a16="http://schemas.microsoft.com/office/drawing/2014/main" id="{209181C9-2272-A12F-860B-9FB7F687A702}"/>
              </a:ext>
            </a:extLst>
          </p:cNvPr>
          <p:cNvPicPr>
            <a:picLocks noChangeAspect="1"/>
          </p:cNvPicPr>
          <p:nvPr/>
        </p:nvPicPr>
        <p:blipFill rotWithShape="1">
          <a:blip r:embed="rId2"/>
          <a:srcRect l="1633" t="3318" b="4197"/>
          <a:stretch/>
        </p:blipFill>
        <p:spPr>
          <a:xfrm>
            <a:off x="391144" y="2084832"/>
            <a:ext cx="11409712" cy="4363774"/>
          </a:xfrm>
          <a:prstGeom prst="rect">
            <a:avLst/>
          </a:prstGeom>
        </p:spPr>
      </p:pic>
      <p:sp>
        <p:nvSpPr>
          <p:cNvPr id="3" name="Segnaposto numero diapositiva 2">
            <a:extLst>
              <a:ext uri="{FF2B5EF4-FFF2-40B4-BE49-F238E27FC236}">
                <a16:creationId xmlns:a16="http://schemas.microsoft.com/office/drawing/2014/main" id="{3980D2C4-E325-A7F0-E3C2-6D0C8251235B}"/>
              </a:ext>
            </a:extLst>
          </p:cNvPr>
          <p:cNvSpPr>
            <a:spLocks noGrp="1"/>
          </p:cNvSpPr>
          <p:nvPr>
            <p:ph type="sldNum" sz="quarter" idx="12"/>
          </p:nvPr>
        </p:nvSpPr>
        <p:spPr/>
        <p:txBody>
          <a:bodyPr/>
          <a:lstStyle/>
          <a:p>
            <a:pPr rtl="0"/>
            <a:fld id="{4FAB73BC-B049-4115-A692-8D63A059BFB8}" type="slidenum">
              <a:rPr lang="it-IT" sz="1800" noProof="0" smtClean="0"/>
              <a:t>29</a:t>
            </a:fld>
            <a:endParaRPr lang="it-IT" sz="1800" noProof="0"/>
          </a:p>
        </p:txBody>
      </p:sp>
    </p:spTree>
    <p:extLst>
      <p:ext uri="{BB962C8B-B14F-4D97-AF65-F5344CB8AC3E}">
        <p14:creationId xmlns:p14="http://schemas.microsoft.com/office/powerpoint/2010/main" val="42256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C94868-FF4F-CAD6-DBFD-B048374D4158}"/>
              </a:ext>
            </a:extLst>
          </p:cNvPr>
          <p:cNvSpPr>
            <a:spLocks noGrp="1"/>
          </p:cNvSpPr>
          <p:nvPr>
            <p:ph type="title"/>
          </p:nvPr>
        </p:nvSpPr>
        <p:spPr>
          <a:xfrm>
            <a:off x="1024128" y="585216"/>
            <a:ext cx="9720072" cy="1499616"/>
          </a:xfrm>
        </p:spPr>
        <p:txBody>
          <a:bodyPr anchor="ctr">
            <a:normAutofit/>
          </a:bodyPr>
          <a:lstStyle/>
          <a:p>
            <a:r>
              <a:rPr lang="it-IT" dirty="0"/>
              <a:t>DESCRIZIONE DEL SISTEMA: </a:t>
            </a:r>
            <a:r>
              <a:rPr lang="it-IT" dirty="0" err="1"/>
              <a:t>M</a:t>
            </a:r>
            <a:r>
              <a:rPr lang="it-IT" cap="none" dirty="0" err="1"/>
              <a:t>c</a:t>
            </a:r>
            <a:r>
              <a:rPr lang="it-IT" dirty="0" err="1"/>
              <a:t>DONALD’S</a:t>
            </a:r>
            <a:endParaRPr lang="it-IT" dirty="0"/>
          </a:p>
        </p:txBody>
      </p:sp>
      <p:pic>
        <p:nvPicPr>
          <p:cNvPr id="7" name="Segnaposto contenuto 6" descr="Immagine che contiene testo, interni, parecchi&#10;&#10;Descrizione generata automaticamente">
            <a:extLst>
              <a:ext uri="{FF2B5EF4-FFF2-40B4-BE49-F238E27FC236}">
                <a16:creationId xmlns:a16="http://schemas.microsoft.com/office/drawing/2014/main" id="{51AE99B6-7EA8-1505-0476-ADF9BFA956C1}"/>
              </a:ext>
            </a:extLst>
          </p:cNvPr>
          <p:cNvPicPr>
            <a:picLocks noGrp="1" noChangeAspect="1"/>
          </p:cNvPicPr>
          <p:nvPr>
            <p:ph sz="half" idx="2"/>
          </p:nvPr>
        </p:nvPicPr>
        <p:blipFill>
          <a:blip r:embed="rId2"/>
          <a:stretch>
            <a:fillRect/>
          </a:stretch>
        </p:blipFill>
        <p:spPr>
          <a:xfrm>
            <a:off x="9470644" y="2084832"/>
            <a:ext cx="2547111" cy="3820668"/>
          </a:xfrm>
        </p:spPr>
      </p:pic>
      <p:pic>
        <p:nvPicPr>
          <p:cNvPr id="13" name="Segnaposto contenuto 12" descr="Immagine che contiene testo, cielo, esterni, strada&#10;&#10;Descrizione generata automaticamente">
            <a:extLst>
              <a:ext uri="{FF2B5EF4-FFF2-40B4-BE49-F238E27FC236}">
                <a16:creationId xmlns:a16="http://schemas.microsoft.com/office/drawing/2014/main" id="{9406CEC8-72C1-EF9F-A377-4E0530A55265}"/>
              </a:ext>
            </a:extLst>
          </p:cNvPr>
          <p:cNvPicPr>
            <a:picLocks noGrp="1" noChangeAspect="1"/>
          </p:cNvPicPr>
          <p:nvPr>
            <p:ph sz="half" idx="1"/>
          </p:nvPr>
        </p:nvPicPr>
        <p:blipFill>
          <a:blip r:embed="rId3"/>
          <a:stretch>
            <a:fillRect/>
          </a:stretch>
        </p:blipFill>
        <p:spPr>
          <a:xfrm>
            <a:off x="103044" y="2084832"/>
            <a:ext cx="4967097" cy="3820668"/>
          </a:xfrm>
        </p:spPr>
      </p:pic>
      <p:pic>
        <p:nvPicPr>
          <p:cNvPr id="15" name="Immagine 14" descr="Immagine che contiene testo, edificio, esterni&#10;&#10;Descrizione generata automaticamente">
            <a:extLst>
              <a:ext uri="{FF2B5EF4-FFF2-40B4-BE49-F238E27FC236}">
                <a16:creationId xmlns:a16="http://schemas.microsoft.com/office/drawing/2014/main" id="{16F06172-CA87-F77A-366A-6697D8454BEA}"/>
              </a:ext>
            </a:extLst>
          </p:cNvPr>
          <p:cNvPicPr>
            <a:picLocks noChangeAspect="1"/>
          </p:cNvPicPr>
          <p:nvPr/>
        </p:nvPicPr>
        <p:blipFill rotWithShape="1">
          <a:blip r:embed="rId4"/>
          <a:srcRect r="46434"/>
          <a:stretch/>
        </p:blipFill>
        <p:spPr>
          <a:xfrm>
            <a:off x="5264175" y="2084832"/>
            <a:ext cx="4012435" cy="3820668"/>
          </a:xfrm>
          <a:prstGeom prst="rect">
            <a:avLst/>
          </a:prstGeom>
        </p:spPr>
      </p:pic>
      <p:sp>
        <p:nvSpPr>
          <p:cNvPr id="3" name="Segnaposto numero diapositiva 2">
            <a:extLst>
              <a:ext uri="{FF2B5EF4-FFF2-40B4-BE49-F238E27FC236}">
                <a16:creationId xmlns:a16="http://schemas.microsoft.com/office/drawing/2014/main" id="{49D9E979-5699-1145-1359-943E7D2FBE94}"/>
              </a:ext>
            </a:extLst>
          </p:cNvPr>
          <p:cNvSpPr>
            <a:spLocks noGrp="1"/>
          </p:cNvSpPr>
          <p:nvPr>
            <p:ph type="sldNum" sz="quarter" idx="12"/>
          </p:nvPr>
        </p:nvSpPr>
        <p:spPr/>
        <p:txBody>
          <a:bodyPr/>
          <a:lstStyle/>
          <a:p>
            <a:pPr rtl="0"/>
            <a:fld id="{4FAB73BC-B049-4115-A692-8D63A059BFB8}" type="slidenum">
              <a:rPr lang="it-IT" sz="1800" noProof="0" smtClean="0"/>
              <a:t>3</a:t>
            </a:fld>
            <a:endParaRPr lang="it-IT" sz="1800" noProof="0" dirty="0"/>
          </a:p>
        </p:txBody>
      </p:sp>
    </p:spTree>
    <p:extLst>
      <p:ext uri="{BB962C8B-B14F-4D97-AF65-F5344CB8AC3E}">
        <p14:creationId xmlns:p14="http://schemas.microsoft.com/office/powerpoint/2010/main" val="10704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5E8904-A6ED-5D7B-E673-59CA95742A82}"/>
              </a:ext>
            </a:extLst>
          </p:cNvPr>
          <p:cNvSpPr>
            <a:spLocks noGrp="1"/>
          </p:cNvSpPr>
          <p:nvPr>
            <p:ph type="title"/>
          </p:nvPr>
        </p:nvSpPr>
        <p:spPr/>
        <p:txBody>
          <a:bodyPr/>
          <a:lstStyle/>
          <a:p>
            <a:r>
              <a:rPr lang="it-IT" dirty="0"/>
              <a:t>VALIDAZIONE</a:t>
            </a:r>
          </a:p>
        </p:txBody>
      </p:sp>
      <p:pic>
        <p:nvPicPr>
          <p:cNvPr id="6" name="Immagine 5">
            <a:extLst>
              <a:ext uri="{FF2B5EF4-FFF2-40B4-BE49-F238E27FC236}">
                <a16:creationId xmlns:a16="http://schemas.microsoft.com/office/drawing/2014/main" id="{428F0726-54EC-1EC1-B8AA-3CDC7CDD7B19}"/>
              </a:ext>
            </a:extLst>
          </p:cNvPr>
          <p:cNvPicPr>
            <a:picLocks noChangeAspect="1"/>
          </p:cNvPicPr>
          <p:nvPr/>
        </p:nvPicPr>
        <p:blipFill rotWithShape="1">
          <a:blip r:embed="rId2"/>
          <a:srcRect l="1741" t="3769" r="1045" b="4311"/>
          <a:stretch/>
        </p:blipFill>
        <p:spPr>
          <a:xfrm>
            <a:off x="226364" y="2084832"/>
            <a:ext cx="11739271" cy="3946679"/>
          </a:xfrm>
          <a:prstGeom prst="rect">
            <a:avLst/>
          </a:prstGeom>
        </p:spPr>
      </p:pic>
      <p:sp>
        <p:nvSpPr>
          <p:cNvPr id="3" name="Segnaposto numero diapositiva 2">
            <a:extLst>
              <a:ext uri="{FF2B5EF4-FFF2-40B4-BE49-F238E27FC236}">
                <a16:creationId xmlns:a16="http://schemas.microsoft.com/office/drawing/2014/main" id="{908881B4-6A08-93C9-BC56-02C5DCD62789}"/>
              </a:ext>
            </a:extLst>
          </p:cNvPr>
          <p:cNvSpPr>
            <a:spLocks noGrp="1"/>
          </p:cNvSpPr>
          <p:nvPr>
            <p:ph type="sldNum" sz="quarter" idx="12"/>
          </p:nvPr>
        </p:nvSpPr>
        <p:spPr/>
        <p:txBody>
          <a:bodyPr/>
          <a:lstStyle/>
          <a:p>
            <a:pPr rtl="0"/>
            <a:fld id="{4FAB73BC-B049-4115-A692-8D63A059BFB8}" type="slidenum">
              <a:rPr lang="it-IT" sz="1800" noProof="0" smtClean="0"/>
              <a:t>30</a:t>
            </a:fld>
            <a:endParaRPr lang="it-IT" sz="1800" noProof="0"/>
          </a:p>
        </p:txBody>
      </p:sp>
    </p:spTree>
    <p:extLst>
      <p:ext uri="{BB962C8B-B14F-4D97-AF65-F5344CB8AC3E}">
        <p14:creationId xmlns:p14="http://schemas.microsoft.com/office/powerpoint/2010/main" val="35149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462180-ACE5-EEF1-CA33-8E9CD186CD7B}"/>
              </a:ext>
            </a:extLst>
          </p:cNvPr>
          <p:cNvSpPr>
            <a:spLocks noGrp="1"/>
          </p:cNvSpPr>
          <p:nvPr>
            <p:ph type="title"/>
          </p:nvPr>
        </p:nvSpPr>
        <p:spPr/>
        <p:txBody>
          <a:bodyPr/>
          <a:lstStyle/>
          <a:p>
            <a:r>
              <a:rPr lang="it-IT" dirty="0"/>
              <a:t>VALIDAZIONE</a:t>
            </a:r>
          </a:p>
        </p:txBody>
      </p:sp>
      <p:pic>
        <p:nvPicPr>
          <p:cNvPr id="6" name="Immagine 5">
            <a:extLst>
              <a:ext uri="{FF2B5EF4-FFF2-40B4-BE49-F238E27FC236}">
                <a16:creationId xmlns:a16="http://schemas.microsoft.com/office/drawing/2014/main" id="{98AB8448-D29D-F1A3-FA0B-0E018334256A}"/>
              </a:ext>
            </a:extLst>
          </p:cNvPr>
          <p:cNvPicPr>
            <a:picLocks noChangeAspect="1"/>
          </p:cNvPicPr>
          <p:nvPr/>
        </p:nvPicPr>
        <p:blipFill rotWithShape="1">
          <a:blip r:embed="rId2"/>
          <a:srcRect l="2074" t="5541" r="2884" b="3771"/>
          <a:stretch/>
        </p:blipFill>
        <p:spPr>
          <a:xfrm>
            <a:off x="168009" y="2084832"/>
            <a:ext cx="11855981" cy="4058652"/>
          </a:xfrm>
          <a:prstGeom prst="rect">
            <a:avLst/>
          </a:prstGeom>
        </p:spPr>
      </p:pic>
      <p:sp>
        <p:nvSpPr>
          <p:cNvPr id="3" name="Segnaposto numero diapositiva 2">
            <a:extLst>
              <a:ext uri="{FF2B5EF4-FFF2-40B4-BE49-F238E27FC236}">
                <a16:creationId xmlns:a16="http://schemas.microsoft.com/office/drawing/2014/main" id="{48930476-BCE5-7D46-4CC1-91CC9D8B4085}"/>
              </a:ext>
            </a:extLst>
          </p:cNvPr>
          <p:cNvSpPr>
            <a:spLocks noGrp="1"/>
          </p:cNvSpPr>
          <p:nvPr>
            <p:ph type="sldNum" sz="quarter" idx="12"/>
          </p:nvPr>
        </p:nvSpPr>
        <p:spPr/>
        <p:txBody>
          <a:bodyPr/>
          <a:lstStyle/>
          <a:p>
            <a:pPr rtl="0"/>
            <a:fld id="{4FAB73BC-B049-4115-A692-8D63A059BFB8}" type="slidenum">
              <a:rPr lang="it-IT" sz="1800" noProof="0" smtClean="0"/>
              <a:t>31</a:t>
            </a:fld>
            <a:endParaRPr lang="it-IT" sz="1800" noProof="0"/>
          </a:p>
        </p:txBody>
      </p:sp>
    </p:spTree>
    <p:extLst>
      <p:ext uri="{BB962C8B-B14F-4D97-AF65-F5344CB8AC3E}">
        <p14:creationId xmlns:p14="http://schemas.microsoft.com/office/powerpoint/2010/main" val="76713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64558-27F3-1C70-49E8-1573D1B2F0E7}"/>
              </a:ext>
            </a:extLst>
          </p:cNvPr>
          <p:cNvSpPr>
            <a:spLocks noGrp="1"/>
          </p:cNvSpPr>
          <p:nvPr>
            <p:ph type="title"/>
          </p:nvPr>
        </p:nvSpPr>
        <p:spPr/>
        <p:txBody>
          <a:bodyPr/>
          <a:lstStyle/>
          <a:p>
            <a:r>
              <a:rPr lang="it-IT" dirty="0"/>
              <a:t>ANALISI DEL COLLO DI BOTTIGLIA</a:t>
            </a:r>
          </a:p>
        </p:txBody>
      </p:sp>
      <p:pic>
        <p:nvPicPr>
          <p:cNvPr id="5" name="Immagine 4">
            <a:extLst>
              <a:ext uri="{FF2B5EF4-FFF2-40B4-BE49-F238E27FC236}">
                <a16:creationId xmlns:a16="http://schemas.microsoft.com/office/drawing/2014/main" id="{04B5B703-2DEC-6A21-9057-D1A76064F117}"/>
              </a:ext>
            </a:extLst>
          </p:cNvPr>
          <p:cNvPicPr>
            <a:picLocks noChangeAspect="1"/>
          </p:cNvPicPr>
          <p:nvPr/>
        </p:nvPicPr>
        <p:blipFill>
          <a:blip r:embed="rId2"/>
          <a:stretch>
            <a:fillRect/>
          </a:stretch>
        </p:blipFill>
        <p:spPr>
          <a:xfrm>
            <a:off x="1024128" y="1799242"/>
            <a:ext cx="6144608" cy="2787316"/>
          </a:xfrm>
          <a:prstGeom prst="rect">
            <a:avLst/>
          </a:prstGeom>
        </p:spPr>
      </p:pic>
      <p:sp>
        <p:nvSpPr>
          <p:cNvPr id="6" name="CasellaDiTesto 5">
            <a:extLst>
              <a:ext uri="{FF2B5EF4-FFF2-40B4-BE49-F238E27FC236}">
                <a16:creationId xmlns:a16="http://schemas.microsoft.com/office/drawing/2014/main" id="{9B0E2D04-E7B5-AE82-B577-29AE23C210CE}"/>
              </a:ext>
            </a:extLst>
          </p:cNvPr>
          <p:cNvSpPr txBox="1"/>
          <p:nvPr/>
        </p:nvSpPr>
        <p:spPr>
          <a:xfrm>
            <a:off x="7570185" y="2326813"/>
            <a:ext cx="4124912" cy="1754326"/>
          </a:xfrm>
          <a:prstGeom prst="rect">
            <a:avLst/>
          </a:prstGeom>
          <a:noFill/>
        </p:spPr>
        <p:txBody>
          <a:bodyPr wrap="none" rtlCol="0">
            <a:spAutoFit/>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SERVIZIO MEDIO DEI CENTRI DEL SISTEMA</a:t>
            </a:r>
          </a:p>
          <a:p>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it-IT" sz="1800" dirty="0">
                <a:effectLst/>
                <a:latin typeface="Calibri" panose="020F0502020204030204" pitchFamily="34" charset="0"/>
                <a:ea typeface="Calibri" panose="020F0502020204030204" pitchFamily="34" charset="0"/>
                <a:cs typeface="Times New Roman" panose="02020603050405020304" pitchFamily="18" charset="0"/>
              </a:rPr>
              <a:t> = 1/</a:t>
            </a:r>
            <a:r>
              <a:rPr lang="it-IT" sz="1800" dirty="0">
                <a:effectLst/>
                <a:latin typeface="Symbol" panose="05050102010706020507" pitchFamily="18" charset="2"/>
                <a:ea typeface="Calibri" panose="020F0502020204030204" pitchFamily="34" charset="0"/>
                <a:cs typeface="Times New Roman" panose="02020603050405020304" pitchFamily="18" charset="0"/>
              </a:rPr>
              <a:t>m</a:t>
            </a:r>
            <a:r>
              <a:rPr lang="it-IT" sz="1800" baseline="-25000" dirty="0">
                <a:effectLst/>
                <a:latin typeface="Calibri" panose="020F0502020204030204" pitchFamily="34" charset="0"/>
                <a:ea typeface="Calibri" panose="020F0502020204030204" pitchFamily="34" charset="0"/>
              </a:rPr>
              <a:t>1</a:t>
            </a:r>
            <a:r>
              <a:rPr lang="it-IT" sz="1800" dirty="0">
                <a:effectLst/>
                <a:latin typeface="Calibri" panose="020F0502020204030204" pitchFamily="34" charset="0"/>
                <a:ea typeface="Calibri" panose="020F0502020204030204" pitchFamily="34" charset="0"/>
              </a:rPr>
              <a:t> = 90 sec</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it-IT" sz="1800" dirty="0">
                <a:effectLst/>
                <a:latin typeface="Calibri" panose="020F0502020204030204" pitchFamily="34" charset="0"/>
                <a:ea typeface="Calibri" panose="020F0502020204030204" pitchFamily="34" charset="0"/>
                <a:cs typeface="Times New Roman" panose="02020603050405020304" pitchFamily="18" charset="0"/>
              </a:rPr>
              <a:t> = 1/</a:t>
            </a:r>
            <a:r>
              <a:rPr lang="it-IT" sz="1800" dirty="0">
                <a:effectLst/>
                <a:latin typeface="Symbol" panose="05050102010706020507" pitchFamily="18" charset="2"/>
                <a:ea typeface="Calibri" panose="020F0502020204030204" pitchFamily="34" charset="0"/>
                <a:cs typeface="Times New Roman" panose="02020603050405020304" pitchFamily="18" charset="0"/>
              </a:rPr>
              <a:t>m</a:t>
            </a:r>
            <a:r>
              <a:rPr lang="it-IT" sz="1800" baseline="-25000" dirty="0">
                <a:effectLst/>
                <a:latin typeface="Calibri" panose="020F0502020204030204" pitchFamily="34" charset="0"/>
                <a:ea typeface="Calibri" panose="020F0502020204030204" pitchFamily="34" charset="0"/>
              </a:rPr>
              <a:t>2</a:t>
            </a:r>
            <a:r>
              <a:rPr lang="it-IT" sz="1800" dirty="0">
                <a:effectLst/>
                <a:latin typeface="Calibri" panose="020F0502020204030204" pitchFamily="34" charset="0"/>
                <a:ea typeface="Calibri" panose="020F0502020204030204" pitchFamily="34" charset="0"/>
              </a:rPr>
              <a:t> = 180 sec</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it-IT" sz="1800" dirty="0">
                <a:effectLst/>
                <a:latin typeface="Calibri" panose="020F0502020204030204" pitchFamily="34" charset="0"/>
                <a:ea typeface="Calibri" panose="020F0502020204030204" pitchFamily="34" charset="0"/>
                <a:cs typeface="Times New Roman" panose="02020603050405020304" pitchFamily="18" charset="0"/>
              </a:rPr>
              <a:t> = 1/</a:t>
            </a:r>
            <a:r>
              <a:rPr lang="it-IT" sz="1800" dirty="0">
                <a:effectLst/>
                <a:latin typeface="Symbol" panose="05050102010706020507" pitchFamily="18" charset="2"/>
                <a:ea typeface="Calibri" panose="020F0502020204030204" pitchFamily="34" charset="0"/>
                <a:cs typeface="Times New Roman" panose="02020603050405020304" pitchFamily="18" charset="0"/>
              </a:rPr>
              <a:t>m</a:t>
            </a:r>
            <a:r>
              <a:rPr lang="it-IT" sz="1800" baseline="-25000" dirty="0">
                <a:effectLst/>
                <a:latin typeface="Calibri" panose="020F0502020204030204" pitchFamily="34" charset="0"/>
                <a:ea typeface="Calibri" panose="020F0502020204030204" pitchFamily="34" charset="0"/>
              </a:rPr>
              <a:t>3</a:t>
            </a:r>
            <a:r>
              <a:rPr lang="it-IT" sz="1800" dirty="0">
                <a:effectLst/>
                <a:latin typeface="Calibri" panose="020F0502020204030204" pitchFamily="34" charset="0"/>
                <a:ea typeface="Calibri" panose="020F0502020204030204" pitchFamily="34" charset="0"/>
              </a:rPr>
              <a:t> = 240 sec</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it-IT" sz="1800" dirty="0">
                <a:effectLst/>
                <a:latin typeface="Calibri" panose="020F0502020204030204" pitchFamily="34" charset="0"/>
                <a:ea typeface="Calibri" panose="020F0502020204030204" pitchFamily="34" charset="0"/>
                <a:cs typeface="Times New Roman" panose="02020603050405020304" pitchFamily="18" charset="0"/>
              </a:rPr>
              <a:t> = 1/</a:t>
            </a:r>
            <a:r>
              <a:rPr lang="it-IT" sz="1800" dirty="0">
                <a:effectLst/>
                <a:latin typeface="Symbol" panose="05050102010706020507" pitchFamily="18" charset="2"/>
                <a:ea typeface="Calibri" panose="020F0502020204030204" pitchFamily="34" charset="0"/>
                <a:cs typeface="Times New Roman" panose="02020603050405020304" pitchFamily="18" charset="0"/>
              </a:rPr>
              <a:t>m</a:t>
            </a:r>
            <a:r>
              <a:rPr lang="it-IT" sz="1800" baseline="-25000" dirty="0">
                <a:effectLst/>
                <a:latin typeface="Calibri" panose="020F0502020204030204" pitchFamily="34" charset="0"/>
                <a:ea typeface="Calibri" panose="020F0502020204030204" pitchFamily="34" charset="0"/>
              </a:rPr>
              <a:t>4</a:t>
            </a:r>
            <a:r>
              <a:rPr lang="it-IT" sz="1800" dirty="0">
                <a:effectLst/>
                <a:latin typeface="Calibri" panose="020F0502020204030204" pitchFamily="34" charset="0"/>
                <a:ea typeface="Calibri" panose="020F0502020204030204" pitchFamily="34" charset="0"/>
              </a:rPr>
              <a:t> = 1800 sec</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it-IT" sz="1800" dirty="0">
                <a:effectLst/>
                <a:latin typeface="Calibri" panose="020F0502020204030204" pitchFamily="34" charset="0"/>
                <a:ea typeface="Calibri" panose="020F0502020204030204" pitchFamily="34" charset="0"/>
                <a:cs typeface="Times New Roman" panose="02020603050405020304" pitchFamily="18" charset="0"/>
              </a:rPr>
              <a:t> = 1/</a:t>
            </a:r>
            <a:r>
              <a:rPr lang="it-IT" sz="1800" dirty="0">
                <a:effectLst/>
                <a:latin typeface="Symbol" panose="05050102010706020507" pitchFamily="18" charset="2"/>
                <a:ea typeface="Calibri" panose="020F0502020204030204" pitchFamily="34" charset="0"/>
                <a:cs typeface="Times New Roman" panose="02020603050405020304" pitchFamily="18" charset="0"/>
              </a:rPr>
              <a:t>m</a:t>
            </a:r>
            <a:r>
              <a:rPr lang="it-IT" sz="1800" baseline="-25000" dirty="0">
                <a:effectLst/>
                <a:latin typeface="Calibri" panose="020F0502020204030204" pitchFamily="34" charset="0"/>
                <a:ea typeface="Calibri" panose="020F0502020204030204" pitchFamily="34" charset="0"/>
              </a:rPr>
              <a:t>5</a:t>
            </a:r>
            <a:r>
              <a:rPr lang="it-IT" sz="1800" dirty="0">
                <a:effectLst/>
                <a:latin typeface="Calibri" panose="020F0502020204030204" pitchFamily="34" charset="0"/>
                <a:ea typeface="Calibri" panose="020F0502020204030204" pitchFamily="34" charset="0"/>
              </a:rPr>
              <a:t> = 1800 sec</a:t>
            </a:r>
            <a:endParaRPr lang="it-IT" dirty="0"/>
          </a:p>
        </p:txBody>
      </p:sp>
      <p:sp>
        <p:nvSpPr>
          <p:cNvPr id="7" name="CasellaDiTesto 6">
            <a:extLst>
              <a:ext uri="{FF2B5EF4-FFF2-40B4-BE49-F238E27FC236}">
                <a16:creationId xmlns:a16="http://schemas.microsoft.com/office/drawing/2014/main" id="{6055AD84-AEEE-2184-4726-4B476E0DC28C}"/>
              </a:ext>
            </a:extLst>
          </p:cNvPr>
          <p:cNvSpPr txBox="1"/>
          <p:nvPr/>
        </p:nvSpPr>
        <p:spPr>
          <a:xfrm>
            <a:off x="1024128" y="4773169"/>
            <a:ext cx="7179081" cy="1754326"/>
          </a:xfrm>
          <a:prstGeom prst="rect">
            <a:avLst/>
          </a:prstGeom>
          <a:noFill/>
        </p:spPr>
        <p:txBody>
          <a:bodyPr wrap="none" rtlCol="0">
            <a:spAutoFit/>
          </a:bodyPr>
          <a:lstStyle/>
          <a:p>
            <a:r>
              <a:rPr lang="it-IT" dirty="0">
                <a:latin typeface="Calibri" panose="020F0502020204030204" pitchFamily="34" charset="0"/>
                <a:ea typeface="Calibri" panose="020F0502020204030204" pitchFamily="34" charset="0"/>
              </a:rPr>
              <a:t>NUMERO MEDIO DI VISITE AI CENTRI DEL SISTEMA</a:t>
            </a:r>
          </a:p>
          <a:p>
            <a:r>
              <a:rPr lang="it-IT" sz="1800" dirty="0">
                <a:effectLst/>
                <a:latin typeface="Calibri" panose="020F0502020204030204" pitchFamily="34" charset="0"/>
                <a:ea typeface="Calibri" panose="020F0502020204030204" pitchFamily="34" charset="0"/>
              </a:rPr>
              <a:t>v</a:t>
            </a:r>
            <a:r>
              <a:rPr lang="it-IT" sz="1800" baseline="-25000" dirty="0">
                <a:effectLst/>
                <a:latin typeface="Calibri" panose="020F0502020204030204" pitchFamily="34" charset="0"/>
                <a:ea typeface="Calibri" panose="020F0502020204030204" pitchFamily="34" charset="0"/>
              </a:rPr>
              <a:t>1</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Times New Roman" panose="02020603050405020304" pitchFamily="18" charset="0"/>
              </a:rPr>
              <a:t>l</a:t>
            </a:r>
            <a:r>
              <a:rPr lang="it-IT" sz="1800" baseline="-25000" dirty="0">
                <a:effectLst/>
                <a:latin typeface="Symbol" panose="05050102010706020507" pitchFamily="18" charset="2"/>
                <a:ea typeface="Calibri" panose="020F0502020204030204" pitchFamily="34" charset="0"/>
                <a:cs typeface="Times New Roman" panose="02020603050405020304" pitchFamily="18" charset="0"/>
              </a:rPr>
              <a:t>1</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Times New Roman" panose="02020603050405020304" pitchFamily="18" charset="0"/>
              </a:rPr>
              <a:t>g(</a:t>
            </a:r>
            <a:r>
              <a:rPr lang="it-IT" sz="1800" dirty="0">
                <a:effectLst/>
                <a:latin typeface="Calibri" panose="020F0502020204030204" pitchFamily="34" charset="0"/>
                <a:ea typeface="Calibri" panose="020F0502020204030204" pitchFamily="34" charset="0"/>
                <a:cs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E</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a:t>
            </a:r>
            <a:r>
              <a:rPr lang="it-IT" sz="1800" dirty="0">
                <a:effectLst/>
                <a:latin typeface="Calibri" panose="020F0502020204030204" pitchFamily="34" charset="0"/>
                <a:ea typeface="Calibri" panose="020F0502020204030204" pitchFamily="34" charset="0"/>
              </a:rPr>
              <a:t> = 0,4</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rPr>
              <a:t>v</a:t>
            </a:r>
            <a:r>
              <a:rPr lang="it-IT" sz="1800" baseline="-25000" dirty="0">
                <a:effectLst/>
                <a:latin typeface="Calibri" panose="020F0502020204030204" pitchFamily="34" charset="0"/>
                <a:ea typeface="Calibri" panose="020F0502020204030204" pitchFamily="34" charset="0"/>
              </a:rPr>
              <a:t>2</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Times New Roman" panose="02020603050405020304" pitchFamily="18" charset="0"/>
              </a:rPr>
              <a:t>l</a:t>
            </a:r>
            <a:r>
              <a:rPr lang="it-IT" sz="1800" baseline="-25000" dirty="0">
                <a:effectLst/>
                <a:latin typeface="Symbol" panose="05050102010706020507" pitchFamily="18" charset="2"/>
                <a:ea typeface="Calibri" panose="020F0502020204030204" pitchFamily="34" charset="0"/>
                <a:cs typeface="Times New Roman" panose="02020603050405020304" pitchFamily="18" charset="0"/>
              </a:rPr>
              <a:t>2</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a:t>
            </a:r>
            <a:r>
              <a:rPr lang="it-IT" sz="1800" dirty="0">
                <a:effectLst/>
                <a:latin typeface="Calibri" panose="020F0502020204030204" pitchFamily="34" charset="0"/>
                <a:ea typeface="Calibri" panose="020F0502020204030204" pitchFamily="34" charset="0"/>
              </a:rPr>
              <a:t> = </a:t>
            </a:r>
            <a:r>
              <a:rPr lang="it-IT" sz="1800" dirty="0" err="1">
                <a:effectLst/>
                <a:latin typeface="Symbol" panose="05050102010706020507" pitchFamily="18" charset="2"/>
                <a:ea typeface="Calibri" panose="020F0502020204030204" pitchFamily="34" charset="0"/>
                <a:cs typeface="Calibri" panose="020F0502020204030204" pitchFamily="34" charset="0"/>
              </a:rPr>
              <a:t>g</a:t>
            </a:r>
            <a:r>
              <a:rPr lang="it-IT" sz="1800" dirty="0" err="1">
                <a:effectLst/>
                <a:latin typeface="Calibri" panose="020F0502020204030204" pitchFamily="34" charset="0"/>
                <a:ea typeface="Calibri" panose="020F0502020204030204" pitchFamily="34" charset="0"/>
                <a:cs typeface="Calibri" panose="020F0502020204030204" pitchFamily="34" charset="0"/>
              </a:rPr>
              <a:t>q</a:t>
            </a:r>
            <a:r>
              <a:rPr lang="it-IT" sz="1800" baseline="-25000" dirty="0" err="1">
                <a:effectLst/>
                <a:latin typeface="Calibri" panose="020F0502020204030204" pitchFamily="34" charset="0"/>
                <a:ea typeface="Calibri" panose="020F0502020204030204" pitchFamily="34" charset="0"/>
                <a:cs typeface="Calibri" panose="020F0502020204030204" pitchFamily="34" charset="0"/>
              </a:rPr>
              <a:t>E</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 </a:t>
            </a:r>
            <a:r>
              <a:rPr lang="it-IT" sz="1800" dirty="0">
                <a:effectLst/>
                <a:latin typeface="Calibri" panose="020F0502020204030204" pitchFamily="34" charset="0"/>
                <a:ea typeface="Calibri" panose="020F0502020204030204" pitchFamily="34" charset="0"/>
              </a:rPr>
              <a:t>= 0,6</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rPr>
              <a:t>v</a:t>
            </a:r>
            <a:r>
              <a:rPr lang="it-IT" sz="1800" baseline="-25000" dirty="0">
                <a:effectLst/>
                <a:latin typeface="Calibri" panose="020F0502020204030204" pitchFamily="34" charset="0"/>
                <a:ea typeface="Calibri" panose="020F0502020204030204" pitchFamily="34" charset="0"/>
              </a:rPr>
              <a:t>3</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Times New Roman" panose="02020603050405020304" pitchFamily="18" charset="0"/>
              </a:rPr>
              <a:t>l</a:t>
            </a:r>
            <a:r>
              <a:rPr lang="it-IT" sz="1800" baseline="-25000" dirty="0">
                <a:effectLst/>
                <a:latin typeface="Symbol" panose="05050102010706020507" pitchFamily="18" charset="2"/>
                <a:ea typeface="Calibri" panose="020F0502020204030204" pitchFamily="34" charset="0"/>
                <a:cs typeface="Times New Roman" panose="02020603050405020304" pitchFamily="18" charset="0"/>
              </a:rPr>
              <a:t>3</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Calibri" panose="020F0502020204030204" pitchFamily="34" charset="0"/>
              </a:rPr>
              <a:t>l</a:t>
            </a:r>
            <a:r>
              <a:rPr lang="it-IT" sz="1800" baseline="-25000" dirty="0">
                <a:effectLst/>
                <a:latin typeface="Symbol" panose="05050102010706020507" pitchFamily="18" charset="2"/>
                <a:ea typeface="Calibri" panose="020F0502020204030204" pitchFamily="34" charset="0"/>
                <a:cs typeface="Calibri" panose="020F0502020204030204" pitchFamily="34" charset="0"/>
              </a:rPr>
              <a:t>1</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cs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C</a:t>
            </a:r>
            <a:r>
              <a:rPr lang="it-IT" sz="1800" dirty="0">
                <a:effectLst/>
                <a:latin typeface="Calibri" panose="020F0502020204030204" pitchFamily="34" charset="0"/>
                <a:ea typeface="Calibri" panose="020F0502020204030204" pitchFamily="34" charset="0"/>
                <a:cs typeface="Calibri" panose="020F0502020204030204" pitchFamily="34" charset="0"/>
              </a:rPr>
              <a:t>)(1-P</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car</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sz="1800" dirty="0" err="1">
                <a:effectLst/>
                <a:latin typeface="Calibri" panose="020F0502020204030204" pitchFamily="34" charset="0"/>
                <a:ea typeface="Calibri" panose="020F0502020204030204" pitchFamily="34" charset="0"/>
                <a:cs typeface="Calibri" panose="020F0502020204030204" pitchFamily="34" charset="0"/>
              </a:rPr>
              <a:t>P</a:t>
            </a:r>
            <a:r>
              <a:rPr lang="it-IT" sz="1800" baseline="-25000" dirty="0" err="1">
                <a:effectLst/>
                <a:latin typeface="Calibri" panose="020F0502020204030204" pitchFamily="34" charset="0"/>
                <a:ea typeface="Calibri" panose="020F0502020204030204" pitchFamily="34" charset="0"/>
                <a:cs typeface="Calibri" panose="020F0502020204030204" pitchFamily="34" charset="0"/>
              </a:rPr>
              <a:t>car</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sz="1800" dirty="0">
                <a:effectLst/>
                <a:latin typeface="Symbol" panose="05050102010706020507" pitchFamily="18" charset="2"/>
                <a:ea typeface="Calibri" panose="020F0502020204030204" pitchFamily="34" charset="0"/>
                <a:cs typeface="Calibri" panose="020F0502020204030204" pitchFamily="34" charset="0"/>
              </a:rPr>
              <a:t>l</a:t>
            </a:r>
            <a:r>
              <a:rPr lang="it-IT" sz="1800" baseline="-25000" dirty="0">
                <a:effectLst/>
                <a:latin typeface="Symbol" panose="05050102010706020507" pitchFamily="18" charset="2"/>
                <a:ea typeface="Calibri" panose="020F0502020204030204" pitchFamily="34" charset="0"/>
                <a:cs typeface="Calibri" panose="020F0502020204030204" pitchFamily="34" charset="0"/>
              </a:rPr>
              <a:t>2</a:t>
            </a:r>
            <a:r>
              <a:rPr lang="it-IT" sz="1800" dirty="0">
                <a:effectLst/>
                <a:latin typeface="Calibri" panose="020F0502020204030204" pitchFamily="34" charset="0"/>
                <a:ea typeface="Calibri" panose="020F0502020204030204" pitchFamily="34" charset="0"/>
                <a:cs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A</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dirty="0">
                <a:latin typeface="Calibri" panose="020F0502020204030204" pitchFamily="34" charset="0"/>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 </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Calibri" panose="020F0502020204030204" pitchFamily="34" charset="0"/>
              </a:rPr>
              <a:t> [</a:t>
            </a:r>
            <a:r>
              <a:rPr lang="it-IT" sz="1800" dirty="0">
                <a:effectLst/>
                <a:latin typeface="Calibri" panose="020F0502020204030204" pitchFamily="34" charset="0"/>
                <a:ea typeface="Calibri" panose="020F0502020204030204" pitchFamily="34" charset="0"/>
              </a:rPr>
              <a:t>0,04+0,36</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)+0,6(1- </a:t>
            </a:r>
            <a:r>
              <a:rPr lang="it-IT" sz="1800" dirty="0" err="1">
                <a:effectLst/>
                <a:latin typeface="Calibri" panose="020F0502020204030204" pitchFamily="34" charset="0"/>
                <a:ea typeface="Calibri" panose="020F0502020204030204" pitchFamily="34" charset="0"/>
              </a:rPr>
              <a:t>q</a:t>
            </a:r>
            <a:r>
              <a:rPr lang="it-IT" sz="1800" baseline="-25000" dirty="0" err="1">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a:t>
            </a:r>
            <a:br>
              <a:rPr lang="it-IT" sz="1800" dirty="0">
                <a:effectLst/>
                <a:latin typeface="Symbol" panose="05050102010706020507" pitchFamily="18" charset="2"/>
                <a:ea typeface="Calibri" panose="020F0502020204030204" pitchFamily="34" charset="0"/>
                <a:cs typeface="Times New Roman" panose="02020603050405020304" pitchFamily="18" charset="0"/>
              </a:rPr>
            </a:br>
            <a:r>
              <a:rPr lang="it-IT" sz="1800" dirty="0">
                <a:effectLst/>
                <a:latin typeface="Calibri" panose="020F0502020204030204" pitchFamily="34" charset="0"/>
                <a:ea typeface="Calibri" panose="020F0502020204030204" pitchFamily="34" charset="0"/>
              </a:rPr>
              <a:t>v</a:t>
            </a:r>
            <a:r>
              <a:rPr lang="it-IT" sz="1800" baseline="-25000" dirty="0">
                <a:effectLst/>
                <a:latin typeface="Calibri" panose="020F0502020204030204" pitchFamily="34" charset="0"/>
                <a:ea typeface="Calibri" panose="020F0502020204030204" pitchFamily="34" charset="0"/>
              </a:rPr>
              <a:t>4</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Times New Roman" panose="02020603050405020304" pitchFamily="18" charset="0"/>
              </a:rPr>
              <a:t>l</a:t>
            </a:r>
            <a:r>
              <a:rPr lang="it-IT" sz="1800" baseline="-25000" dirty="0">
                <a:effectLst/>
                <a:latin typeface="Symbol" panose="05050102010706020507" pitchFamily="18" charset="2"/>
                <a:ea typeface="Calibri" panose="020F0502020204030204" pitchFamily="34" charset="0"/>
                <a:cs typeface="Times New Roman" panose="02020603050405020304" pitchFamily="18" charset="0"/>
              </a:rPr>
              <a:t>4</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Calibri" panose="020F0502020204030204" pitchFamily="34" charset="0"/>
              </a:rPr>
              <a:t>[l</a:t>
            </a:r>
            <a:r>
              <a:rPr lang="it-IT" sz="1800" baseline="-25000" dirty="0">
                <a:effectLst/>
                <a:latin typeface="Symbol" panose="05050102010706020507" pitchFamily="18" charset="2"/>
                <a:ea typeface="Calibri" panose="020F0502020204030204" pitchFamily="34" charset="0"/>
                <a:cs typeface="Calibri" panose="020F0502020204030204" pitchFamily="34" charset="0"/>
              </a:rPr>
              <a:t>1</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cs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C</a:t>
            </a:r>
            <a:r>
              <a:rPr lang="it-IT" sz="1800" dirty="0">
                <a:effectLst/>
                <a:latin typeface="Calibri" panose="020F0502020204030204" pitchFamily="34" charset="0"/>
                <a:ea typeface="Calibri" panose="020F0502020204030204" pitchFamily="34" charset="0"/>
                <a:cs typeface="Calibri" panose="020F0502020204030204" pitchFamily="34" charset="0"/>
              </a:rPr>
              <a:t>)(1-P</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car</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sz="1800" dirty="0">
                <a:effectLst/>
                <a:latin typeface="Symbol" panose="05050102010706020507" pitchFamily="18" charset="2"/>
                <a:ea typeface="Calibri" panose="020F0502020204030204" pitchFamily="34" charset="0"/>
                <a:cs typeface="Calibri" panose="020F0502020204030204" pitchFamily="34" charset="0"/>
              </a:rPr>
              <a:t> l</a:t>
            </a:r>
            <a:r>
              <a:rPr lang="it-IT" sz="1800" baseline="-25000" dirty="0">
                <a:effectLst/>
                <a:latin typeface="Symbol" panose="05050102010706020507" pitchFamily="18" charset="2"/>
                <a:ea typeface="Calibri" panose="020F0502020204030204" pitchFamily="34" charset="0"/>
                <a:cs typeface="Calibri" panose="020F0502020204030204" pitchFamily="34" charset="0"/>
              </a:rPr>
              <a:t>2</a:t>
            </a:r>
            <a:r>
              <a:rPr lang="it-IT" sz="1800" dirty="0">
                <a:effectLst/>
                <a:latin typeface="Calibri" panose="020F0502020204030204" pitchFamily="34" charset="0"/>
                <a:ea typeface="Calibri" panose="020F0502020204030204" pitchFamily="34" charset="0"/>
                <a:cs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cs typeface="Calibri" panose="020F0502020204030204" pitchFamily="34" charset="0"/>
              </a:rPr>
              <a:t>A</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sz="1800" dirty="0" err="1">
                <a:effectLst/>
                <a:latin typeface="Calibri" panose="020F0502020204030204" pitchFamily="34" charset="0"/>
                <a:ea typeface="Calibri" panose="020F0502020204030204" pitchFamily="34" charset="0"/>
                <a:cs typeface="Calibri" panose="020F0502020204030204" pitchFamily="34" charset="0"/>
              </a:rPr>
              <a:t>q</a:t>
            </a:r>
            <a:r>
              <a:rPr lang="it-IT" sz="1800" baseline="-25000" dirty="0" err="1">
                <a:effectLst/>
                <a:latin typeface="Calibri" panose="020F0502020204030204" pitchFamily="34" charset="0"/>
                <a:ea typeface="Calibri" panose="020F0502020204030204" pitchFamily="34" charset="0"/>
                <a:cs typeface="Calibri" panose="020F0502020204030204" pitchFamily="34" charset="0"/>
              </a:rPr>
              <a:t>T</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 </a:t>
            </a:r>
            <a:r>
              <a:rPr lang="it-IT" sz="1800" dirty="0">
                <a:effectLst/>
                <a:latin typeface="Calibri" panose="020F0502020204030204" pitchFamily="34" charset="0"/>
                <a:ea typeface="Calibri" panose="020F0502020204030204" pitchFamily="34" charset="0"/>
              </a:rPr>
              <a:t>= [0,252</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)+0,42(1-q</a:t>
            </a:r>
            <a:r>
              <a:rPr lang="it-IT" sz="1800" baseline="-25000" dirty="0">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a:t>
            </a:r>
            <a:br>
              <a:rPr lang="it-IT" sz="1800" dirty="0">
                <a:effectLst/>
                <a:latin typeface="Symbol" panose="05050102010706020507" pitchFamily="18" charset="2"/>
                <a:ea typeface="Calibri" panose="020F0502020204030204" pitchFamily="34" charset="0"/>
                <a:cs typeface="Times New Roman" panose="02020603050405020304" pitchFamily="18" charset="0"/>
              </a:rPr>
            </a:br>
            <a:r>
              <a:rPr lang="it-IT" sz="1800" dirty="0">
                <a:effectLst/>
                <a:latin typeface="Calibri" panose="020F0502020204030204" pitchFamily="34" charset="0"/>
                <a:ea typeface="Calibri" panose="020F0502020204030204" pitchFamily="34" charset="0"/>
              </a:rPr>
              <a:t>v</a:t>
            </a:r>
            <a:r>
              <a:rPr lang="it-IT" sz="1800" baseline="-25000" dirty="0">
                <a:effectLst/>
                <a:latin typeface="Calibri" panose="020F0502020204030204" pitchFamily="34" charset="0"/>
                <a:ea typeface="Calibri" panose="020F0502020204030204" pitchFamily="34" charset="0"/>
              </a:rPr>
              <a:t>5</a:t>
            </a:r>
            <a:r>
              <a:rPr lang="it-IT" sz="1800" dirty="0">
                <a:effectLst/>
                <a:latin typeface="Calibri" panose="020F0502020204030204" pitchFamily="34" charset="0"/>
                <a:ea typeface="Calibri" panose="020F0502020204030204" pitchFamily="34" charset="0"/>
              </a:rPr>
              <a:t> = </a:t>
            </a:r>
            <a:r>
              <a:rPr lang="it-IT" sz="1800" dirty="0">
                <a:effectLst/>
                <a:latin typeface="Symbol" panose="05050102010706020507" pitchFamily="18" charset="2"/>
                <a:ea typeface="Calibri" panose="020F0502020204030204" pitchFamily="34" charset="0"/>
                <a:cs typeface="Times New Roman" panose="02020603050405020304" pitchFamily="18" charset="0"/>
              </a:rPr>
              <a:t>l</a:t>
            </a:r>
            <a:r>
              <a:rPr lang="it-IT" sz="1800" baseline="-25000" dirty="0">
                <a:effectLst/>
                <a:latin typeface="Symbol" panose="05050102010706020507" pitchFamily="18" charset="2"/>
                <a:ea typeface="Calibri" panose="020F0502020204030204" pitchFamily="34" charset="0"/>
                <a:cs typeface="Times New Roman" panose="02020603050405020304" pitchFamily="18" charset="0"/>
              </a:rPr>
              <a:t>5</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 </a:t>
            </a:r>
            <a:r>
              <a:rPr lang="it-IT" sz="1800" dirty="0">
                <a:effectLst/>
                <a:latin typeface="Calibri" panose="020F0502020204030204" pitchFamily="34" charset="0"/>
                <a:ea typeface="Calibri" panose="020F0502020204030204" pitchFamily="34" charset="0"/>
              </a:rPr>
              <a:t>= </a:t>
            </a:r>
            <a:r>
              <a:rPr lang="it-IT" sz="1800" dirty="0">
                <a:effectLst/>
                <a:latin typeface="Symbol" panose="05050102010706020507" pitchFamily="18" charset="2"/>
                <a:ea typeface="Calibri" panose="020F0502020204030204" pitchFamily="34" charset="0"/>
                <a:cs typeface="Calibri" panose="020F0502020204030204" pitchFamily="34" charset="0"/>
              </a:rPr>
              <a:t>l</a:t>
            </a:r>
            <a:r>
              <a:rPr lang="it-IT" sz="1800" baseline="-25000" dirty="0">
                <a:effectLst/>
                <a:latin typeface="Symbol" panose="05050102010706020507" pitchFamily="18" charset="2"/>
                <a:ea typeface="Calibri" panose="020F0502020204030204" pitchFamily="34" charset="0"/>
                <a:cs typeface="Calibri" panose="020F0502020204030204" pitchFamily="34" charset="0"/>
              </a:rPr>
              <a:t>4</a:t>
            </a:r>
            <a:r>
              <a:rPr lang="it-IT" sz="1800" dirty="0">
                <a:effectLst/>
                <a:latin typeface="Calibri" panose="020F0502020204030204" pitchFamily="34" charset="0"/>
                <a:ea typeface="Calibri" panose="020F0502020204030204" pitchFamily="34" charset="0"/>
                <a:cs typeface="Calibri" panose="020F0502020204030204" pitchFamily="34" charset="0"/>
              </a:rPr>
              <a:t> </a:t>
            </a:r>
            <a:r>
              <a:rPr lang="it-IT" sz="1800" dirty="0" err="1">
                <a:effectLst/>
                <a:latin typeface="Calibri" panose="020F0502020204030204" pitchFamily="34" charset="0"/>
                <a:ea typeface="Calibri" panose="020F0502020204030204" pitchFamily="34" charset="0"/>
                <a:cs typeface="Calibri" panose="020F0502020204030204" pitchFamily="34" charset="0"/>
              </a:rPr>
              <a:t>q</a:t>
            </a:r>
            <a:r>
              <a:rPr lang="it-IT" sz="1800" baseline="-25000" dirty="0" err="1">
                <a:effectLst/>
                <a:latin typeface="Calibri" panose="020F0502020204030204" pitchFamily="34" charset="0"/>
                <a:ea typeface="Calibri" panose="020F0502020204030204" pitchFamily="34" charset="0"/>
                <a:cs typeface="Times New Roman" panose="02020603050405020304" pitchFamily="18" charset="0"/>
              </a:rPr>
              <a:t>play</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Times New Roman" panose="02020603050405020304" pitchFamily="18" charset="0"/>
              </a:rPr>
              <a:t>g </a:t>
            </a:r>
            <a:r>
              <a:rPr lang="it-IT" sz="1800" dirty="0">
                <a:effectLst/>
                <a:latin typeface="Calibri" panose="020F0502020204030204" pitchFamily="34" charset="0"/>
                <a:ea typeface="Calibri" panose="020F0502020204030204" pitchFamily="34" charset="0"/>
              </a:rPr>
              <a:t>=</a:t>
            </a:r>
            <a:r>
              <a:rPr lang="it-IT" sz="1800" dirty="0">
                <a:effectLst/>
                <a:latin typeface="Symbol" panose="05050102010706020507" pitchFamily="18" charset="2"/>
                <a:ea typeface="Calibri" panose="020F0502020204030204" pitchFamily="34" charset="0"/>
                <a:cs typeface="Calibri" panose="020F0502020204030204" pitchFamily="34" charset="0"/>
              </a:rPr>
              <a:t> </a:t>
            </a:r>
            <a:r>
              <a:rPr lang="it-IT" sz="1800" dirty="0">
                <a:effectLst/>
                <a:latin typeface="Calibri" panose="020F0502020204030204" pitchFamily="34" charset="0"/>
                <a:ea typeface="Calibri" panose="020F0502020204030204" pitchFamily="34" charset="0"/>
              </a:rPr>
              <a:t>[0,0756</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)+0,126(1-q</a:t>
            </a:r>
            <a:r>
              <a:rPr lang="it-IT" sz="1800" baseline="-25000" dirty="0">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a:t>
            </a:r>
            <a:endParaRPr lang="it-IT" dirty="0"/>
          </a:p>
        </p:txBody>
      </p:sp>
      <p:sp>
        <p:nvSpPr>
          <p:cNvPr id="3" name="Segnaposto numero diapositiva 2">
            <a:extLst>
              <a:ext uri="{FF2B5EF4-FFF2-40B4-BE49-F238E27FC236}">
                <a16:creationId xmlns:a16="http://schemas.microsoft.com/office/drawing/2014/main" id="{3185B960-2580-FEA6-4F47-6F50A8193538}"/>
              </a:ext>
            </a:extLst>
          </p:cNvPr>
          <p:cNvSpPr>
            <a:spLocks noGrp="1"/>
          </p:cNvSpPr>
          <p:nvPr>
            <p:ph type="sldNum" sz="quarter" idx="12"/>
          </p:nvPr>
        </p:nvSpPr>
        <p:spPr/>
        <p:txBody>
          <a:bodyPr/>
          <a:lstStyle/>
          <a:p>
            <a:pPr rtl="0"/>
            <a:fld id="{4FAB73BC-B049-4115-A692-8D63A059BFB8}" type="slidenum">
              <a:rPr lang="it-IT" sz="1800" noProof="0" smtClean="0"/>
              <a:t>32</a:t>
            </a:fld>
            <a:endParaRPr lang="it-IT" sz="1800" noProof="0" dirty="0"/>
          </a:p>
        </p:txBody>
      </p:sp>
    </p:spTree>
    <p:extLst>
      <p:ext uri="{BB962C8B-B14F-4D97-AF65-F5344CB8AC3E}">
        <p14:creationId xmlns:p14="http://schemas.microsoft.com/office/powerpoint/2010/main" val="21391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1815A72F-AD41-7471-37E7-8775008B6265}"/>
              </a:ext>
            </a:extLst>
          </p:cNvPr>
          <p:cNvPicPr>
            <a:picLocks noChangeAspect="1"/>
          </p:cNvPicPr>
          <p:nvPr/>
        </p:nvPicPr>
        <p:blipFill>
          <a:blip r:embed="rId2"/>
          <a:stretch>
            <a:fillRect/>
          </a:stretch>
        </p:blipFill>
        <p:spPr>
          <a:xfrm>
            <a:off x="681134" y="4116155"/>
            <a:ext cx="6606073" cy="2237991"/>
          </a:xfrm>
          <a:prstGeom prst="rect">
            <a:avLst/>
          </a:prstGeom>
        </p:spPr>
      </p:pic>
      <p:sp>
        <p:nvSpPr>
          <p:cNvPr id="9" name="Rettangolo 8">
            <a:extLst>
              <a:ext uri="{FF2B5EF4-FFF2-40B4-BE49-F238E27FC236}">
                <a16:creationId xmlns:a16="http://schemas.microsoft.com/office/drawing/2014/main" id="{9EB869DA-1420-B948-02A2-78261E0593AD}"/>
              </a:ext>
            </a:extLst>
          </p:cNvPr>
          <p:cNvSpPr/>
          <p:nvPr/>
        </p:nvSpPr>
        <p:spPr>
          <a:xfrm>
            <a:off x="7853265" y="4320475"/>
            <a:ext cx="3657601" cy="18293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36B45011-D9C6-E2E0-C1B1-7F075FBF94B2}"/>
              </a:ext>
            </a:extLst>
          </p:cNvPr>
          <p:cNvSpPr/>
          <p:nvPr/>
        </p:nvSpPr>
        <p:spPr>
          <a:xfrm>
            <a:off x="6307836" y="1995653"/>
            <a:ext cx="5203030" cy="18293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8D25DED-75F0-1C3F-5981-39299B012A3C}"/>
              </a:ext>
            </a:extLst>
          </p:cNvPr>
          <p:cNvSpPr>
            <a:spLocks noGrp="1"/>
          </p:cNvSpPr>
          <p:nvPr>
            <p:ph type="title"/>
          </p:nvPr>
        </p:nvSpPr>
        <p:spPr/>
        <p:txBody>
          <a:bodyPr/>
          <a:lstStyle/>
          <a:p>
            <a:r>
              <a:rPr lang="it-IT" dirty="0"/>
              <a:t>ANALISI DEL COLLO DI BOTTIGLIA</a:t>
            </a:r>
          </a:p>
        </p:txBody>
      </p:sp>
      <p:sp>
        <p:nvSpPr>
          <p:cNvPr id="4" name="CasellaDiTesto 3">
            <a:extLst>
              <a:ext uri="{FF2B5EF4-FFF2-40B4-BE49-F238E27FC236}">
                <a16:creationId xmlns:a16="http://schemas.microsoft.com/office/drawing/2014/main" id="{54B42ACE-B6EA-1115-8514-8FA94FF755AE}"/>
              </a:ext>
            </a:extLst>
          </p:cNvPr>
          <p:cNvSpPr txBox="1"/>
          <p:nvPr/>
        </p:nvSpPr>
        <p:spPr>
          <a:xfrm>
            <a:off x="681134" y="2084832"/>
            <a:ext cx="4537788" cy="2031325"/>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DOMANDA MEDIA PER I CENTRI DEL SISTEMA</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effectLst/>
                <a:latin typeface="Calibri" panose="020F0502020204030204" pitchFamily="34" charset="0"/>
                <a:ea typeface="Calibri" panose="020F0502020204030204" pitchFamily="34" charset="0"/>
                <a:cs typeface="Times New Roman" panose="02020603050405020304" pitchFamily="18" charset="0"/>
              </a:rPr>
              <a:t> = v</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effectLst/>
                <a:latin typeface="Calibri" panose="020F0502020204030204" pitchFamily="34" charset="0"/>
                <a:ea typeface="Calibri" panose="020F0502020204030204" pitchFamily="34" charset="0"/>
                <a:cs typeface="Times New Roman" panose="02020603050405020304" pitchFamily="18" charset="0"/>
              </a:rPr>
              <a:t> = 36 sec</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D</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 v</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 108 sec</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D</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en-US" sz="1800" dirty="0">
                <a:effectLst/>
                <a:latin typeface="Calibri" panose="020F0502020204030204" pitchFamily="34" charset="0"/>
                <a:ea typeface="Calibri" panose="020F0502020204030204" pitchFamily="34" charset="0"/>
                <a:cs typeface="Times New Roman" panose="02020603050405020304" pitchFamily="18" charset="0"/>
              </a:rPr>
              <a:t> = v</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en-US"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9,6+86,4(1-q</a:t>
            </a:r>
            <a:r>
              <a:rPr lang="en-US" sz="1800" baseline="-25000" dirty="0">
                <a:effectLst/>
                <a:latin typeface="Calibri" panose="020F0502020204030204" pitchFamily="34" charset="0"/>
                <a:ea typeface="Calibri" panose="020F0502020204030204" pitchFamily="34" charset="0"/>
                <a:cs typeface="Calibri" panose="020F0502020204030204" pitchFamily="34" charset="0"/>
              </a:rPr>
              <a:t>C</a:t>
            </a:r>
            <a:r>
              <a:rPr lang="en-US" sz="1800" dirty="0">
                <a:effectLst/>
                <a:latin typeface="Calibri" panose="020F0502020204030204" pitchFamily="34" charset="0"/>
                <a:ea typeface="Calibri" panose="020F0502020204030204" pitchFamily="34" charset="0"/>
                <a:cs typeface="Calibri" panose="020F0502020204030204" pitchFamily="34" charset="0"/>
              </a:rPr>
              <a:t>)+144(1- </a:t>
            </a:r>
            <a:r>
              <a:rPr lang="en-US" sz="1800" dirty="0" err="1">
                <a:effectLst/>
                <a:latin typeface="Calibri" panose="020F0502020204030204" pitchFamily="34" charset="0"/>
                <a:ea typeface="Calibri" panose="020F0502020204030204" pitchFamily="34" charset="0"/>
                <a:cs typeface="Calibri" panose="020F0502020204030204" pitchFamily="34" charset="0"/>
              </a:rPr>
              <a:t>q</a:t>
            </a:r>
            <a:r>
              <a:rPr lang="en-US" sz="1800" baseline="-25000" dirty="0" err="1">
                <a:effectLst/>
                <a:latin typeface="Calibri" panose="020F0502020204030204" pitchFamily="34" charset="0"/>
                <a:ea typeface="Calibri" panose="020F0502020204030204" pitchFamily="34" charset="0"/>
                <a:cs typeface="Calibri" panose="020F0502020204030204" pitchFamily="34" charset="0"/>
              </a:rPr>
              <a:t>A</a:t>
            </a:r>
            <a:r>
              <a:rPr lang="en-US" sz="1800" dirty="0">
                <a:effectLst/>
                <a:latin typeface="Calibri" panose="020F0502020204030204" pitchFamily="34" charset="0"/>
                <a:ea typeface="Calibri" panose="020F0502020204030204" pitchFamily="34" charset="0"/>
                <a:cs typeface="Calibri" panose="020F0502020204030204" pitchFamily="34" charset="0"/>
              </a:rPr>
              <a:t>)] sec</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D</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en-US" sz="1800" dirty="0">
                <a:effectLst/>
                <a:latin typeface="Calibri" panose="020F0502020204030204" pitchFamily="34" charset="0"/>
                <a:ea typeface="Calibri" panose="020F0502020204030204" pitchFamily="34" charset="0"/>
                <a:cs typeface="Times New Roman" panose="02020603050405020304" pitchFamily="18" charset="0"/>
              </a:rPr>
              <a:t> = v</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en-US"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Calibri" panose="020F0502020204030204" pitchFamily="34" charset="0"/>
                <a:ea typeface="Calibri" panose="020F0502020204030204" pitchFamily="34" charset="0"/>
                <a:cs typeface="Calibri" panose="020F0502020204030204" pitchFamily="34" charset="0"/>
              </a:rPr>
              <a:t>[453,6</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1-q</a:t>
            </a:r>
            <a:r>
              <a:rPr lang="en-US" sz="1800" baseline="-25000" dirty="0">
                <a:effectLst/>
                <a:latin typeface="Calibri" panose="020F0502020204030204" pitchFamily="34" charset="0"/>
                <a:ea typeface="Calibri" panose="020F0502020204030204" pitchFamily="34" charset="0"/>
                <a:cs typeface="Calibri" panose="020F0502020204030204" pitchFamily="34" charset="0"/>
              </a:rPr>
              <a:t>C</a:t>
            </a:r>
            <a:r>
              <a:rPr lang="en-US" sz="1800" dirty="0">
                <a:effectLst/>
                <a:latin typeface="Calibri" panose="020F0502020204030204" pitchFamily="34" charset="0"/>
                <a:ea typeface="Calibri" panose="020F0502020204030204" pitchFamily="34" charset="0"/>
                <a:cs typeface="Calibri" panose="020F0502020204030204" pitchFamily="34" charset="0"/>
              </a:rPr>
              <a:t>)+756(1-q</a:t>
            </a:r>
            <a:r>
              <a:rPr lang="en-US" sz="1800" baseline="-25000" dirty="0">
                <a:effectLst/>
                <a:latin typeface="Calibri" panose="020F0502020204030204" pitchFamily="34" charset="0"/>
                <a:ea typeface="Calibri" panose="020F0502020204030204" pitchFamily="34" charset="0"/>
                <a:cs typeface="Calibri" panose="020F0502020204030204" pitchFamily="34" charset="0"/>
              </a:rPr>
              <a:t>A</a:t>
            </a:r>
            <a:r>
              <a:rPr lang="en-US" sz="1800" dirty="0">
                <a:effectLst/>
                <a:latin typeface="Calibri" panose="020F0502020204030204" pitchFamily="34" charset="0"/>
                <a:ea typeface="Calibri" panose="020F0502020204030204" pitchFamily="34" charset="0"/>
                <a:cs typeface="Calibri" panose="020F0502020204030204" pitchFamily="34" charset="0"/>
              </a:rPr>
              <a:t>)] sec</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D</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en-US" sz="1800" dirty="0">
                <a:effectLst/>
                <a:latin typeface="Calibri" panose="020F0502020204030204" pitchFamily="34" charset="0"/>
                <a:ea typeface="Calibri" panose="020F0502020204030204" pitchFamily="34" charset="0"/>
                <a:cs typeface="Times New Roman" panose="02020603050405020304" pitchFamily="18" charset="0"/>
              </a:rPr>
              <a:t> = v</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en-US"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Calibri" panose="020F0502020204030204" pitchFamily="34" charset="0"/>
                <a:ea typeface="Calibri" panose="020F0502020204030204" pitchFamily="34" charset="0"/>
                <a:cs typeface="Calibri" panose="020F0502020204030204" pitchFamily="34" charset="0"/>
              </a:rPr>
              <a:t>[136,08</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1-q</a:t>
            </a:r>
            <a:r>
              <a:rPr lang="en-US" sz="1800" baseline="-25000" dirty="0">
                <a:effectLst/>
                <a:latin typeface="Calibri" panose="020F0502020204030204" pitchFamily="34" charset="0"/>
                <a:ea typeface="Calibri" panose="020F0502020204030204" pitchFamily="34" charset="0"/>
                <a:cs typeface="Calibri" panose="020F0502020204030204" pitchFamily="34" charset="0"/>
              </a:rPr>
              <a:t>C</a:t>
            </a:r>
            <a:r>
              <a:rPr lang="en-US" sz="1800" dirty="0">
                <a:effectLst/>
                <a:latin typeface="Calibri" panose="020F0502020204030204" pitchFamily="34" charset="0"/>
                <a:ea typeface="Calibri" panose="020F0502020204030204" pitchFamily="34" charset="0"/>
                <a:cs typeface="Calibri" panose="020F0502020204030204" pitchFamily="34" charset="0"/>
              </a:rPr>
              <a:t>)+226,8(1-q</a:t>
            </a:r>
            <a:r>
              <a:rPr lang="en-US" sz="1800" baseline="-25000" dirty="0">
                <a:effectLst/>
                <a:latin typeface="Calibri" panose="020F0502020204030204" pitchFamily="34" charset="0"/>
                <a:ea typeface="Calibri" panose="020F0502020204030204" pitchFamily="34" charset="0"/>
                <a:cs typeface="Calibri" panose="020F0502020204030204" pitchFamily="34" charset="0"/>
              </a:rPr>
              <a:t>A</a:t>
            </a:r>
            <a:r>
              <a:rPr lang="en-US" sz="1800" dirty="0">
                <a:effectLst/>
                <a:latin typeface="Calibri" panose="020F0502020204030204" pitchFamily="34" charset="0"/>
                <a:ea typeface="Calibri" panose="020F0502020204030204" pitchFamily="34" charset="0"/>
                <a:cs typeface="Calibri" panose="020F0502020204030204" pitchFamily="34" charset="0"/>
              </a:rPr>
              <a:t>)] sec</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5" name="CasellaDiTesto 4">
            <a:extLst>
              <a:ext uri="{FF2B5EF4-FFF2-40B4-BE49-F238E27FC236}">
                <a16:creationId xmlns:a16="http://schemas.microsoft.com/office/drawing/2014/main" id="{E59ACB56-0CED-9328-8D9F-9BB61AE27F81}"/>
              </a:ext>
            </a:extLst>
          </p:cNvPr>
          <p:cNvSpPr txBox="1"/>
          <p:nvPr/>
        </p:nvSpPr>
        <p:spPr>
          <a:xfrm>
            <a:off x="6519671" y="2033166"/>
            <a:ext cx="4875103" cy="1754326"/>
          </a:xfrm>
          <a:prstGeom prst="rect">
            <a:avLst/>
          </a:prstGeom>
          <a:noFill/>
        </p:spPr>
        <p:txBody>
          <a:bodyPr wrap="square" rtlCol="0">
            <a:spAutoFit/>
          </a:bodyPr>
          <a:lstStyle/>
          <a:p>
            <a:r>
              <a:rPr lang="it-IT" sz="1800" dirty="0">
                <a:effectLst/>
                <a:ea typeface="Calibri" panose="020F0502020204030204" pitchFamily="34" charset="0"/>
                <a:cs typeface="Times New Roman" panose="02020603050405020304" pitchFamily="18" charset="0"/>
              </a:rPr>
              <a:t>Eseguendo la simulazione a orizzonte infinito per le singole fasce orarie abbiamo ottenuto </a:t>
            </a:r>
            <a:r>
              <a:rPr lang="it-IT" sz="1800" dirty="0">
                <a:effectLst/>
                <a:ea typeface="Calibri" panose="020F0502020204030204" pitchFamily="34" charset="0"/>
              </a:rPr>
              <a:t>i valori per la probabilità (media) di abbandono dal centro 1 (</a:t>
            </a:r>
            <a:r>
              <a:rPr lang="it-IT" sz="1800" i="1" dirty="0" err="1">
                <a:effectLst/>
                <a:ea typeface="Calibri" panose="020F0502020204030204" pitchFamily="34" charset="0"/>
              </a:rPr>
              <a:t>ordering</a:t>
            </a:r>
            <a:r>
              <a:rPr lang="it-IT" sz="1800" i="1" dirty="0">
                <a:effectLst/>
                <a:ea typeface="Calibri" panose="020F0502020204030204" pitchFamily="34" charset="0"/>
              </a:rPr>
              <a:t> and payment</a:t>
            </a:r>
            <a:r>
              <a:rPr lang="it-IT" sz="1800" dirty="0">
                <a:effectLst/>
                <a:ea typeface="Calibri" panose="020F0502020204030204" pitchFamily="34" charset="0"/>
              </a:rPr>
              <a:t>), per la probabilità (media) di abbandono dal centro 2 (</a:t>
            </a:r>
            <a:r>
              <a:rPr lang="it-IT" sz="1800" i="1" dirty="0" err="1">
                <a:effectLst/>
                <a:ea typeface="Calibri" panose="020F0502020204030204" pitchFamily="34" charset="0"/>
              </a:rPr>
              <a:t>electronic</a:t>
            </a:r>
            <a:r>
              <a:rPr lang="it-IT" sz="1800" i="1" dirty="0">
                <a:effectLst/>
                <a:ea typeface="Calibri" panose="020F0502020204030204" pitchFamily="34" charset="0"/>
              </a:rPr>
              <a:t> </a:t>
            </a:r>
            <a:r>
              <a:rPr lang="it-IT" sz="1800" i="1" dirty="0" err="1">
                <a:effectLst/>
                <a:ea typeface="Calibri" panose="020F0502020204030204" pitchFamily="34" charset="0"/>
              </a:rPr>
              <a:t>ordering</a:t>
            </a:r>
            <a:r>
              <a:rPr lang="it-IT" sz="1800" i="1" dirty="0">
                <a:effectLst/>
                <a:ea typeface="Calibri" panose="020F0502020204030204" pitchFamily="34" charset="0"/>
              </a:rPr>
              <a:t> and payment</a:t>
            </a:r>
            <a:r>
              <a:rPr lang="it-IT" sz="1800" dirty="0">
                <a:effectLst/>
                <a:ea typeface="Calibri" panose="020F0502020204030204" pitchFamily="34" charset="0"/>
              </a:rPr>
              <a:t>).</a:t>
            </a:r>
            <a:endParaRPr lang="it-IT" dirty="0"/>
          </a:p>
        </p:txBody>
      </p:sp>
      <p:sp>
        <p:nvSpPr>
          <p:cNvPr id="7" name="CasellaDiTesto 6">
            <a:extLst>
              <a:ext uri="{FF2B5EF4-FFF2-40B4-BE49-F238E27FC236}">
                <a16:creationId xmlns:a16="http://schemas.microsoft.com/office/drawing/2014/main" id="{8B402F1A-31F8-4C01-E8AA-C45B85347BAE}"/>
              </a:ext>
            </a:extLst>
          </p:cNvPr>
          <p:cNvSpPr txBox="1"/>
          <p:nvPr/>
        </p:nvSpPr>
        <p:spPr>
          <a:xfrm>
            <a:off x="8009650" y="4496486"/>
            <a:ext cx="3344829" cy="1477328"/>
          </a:xfrm>
          <a:prstGeom prst="rect">
            <a:avLst/>
          </a:prstGeom>
          <a:noFill/>
        </p:spPr>
        <p:txBody>
          <a:bodyPr wrap="square" rtlCol="0">
            <a:spAutoFit/>
          </a:bodyPr>
          <a:lstStyle/>
          <a:p>
            <a:r>
              <a:rPr lang="it-IT" dirty="0">
                <a:ea typeface="Calibri" panose="020F0502020204030204" pitchFamily="34" charset="0"/>
              </a:rPr>
              <a:t>I</a:t>
            </a:r>
            <a:r>
              <a:rPr lang="it-IT" sz="1800" dirty="0">
                <a:effectLst/>
                <a:ea typeface="Calibri" panose="020F0502020204030204" pitchFamily="34" charset="0"/>
              </a:rPr>
              <a:t>n tutte le fasce orarie il centro 4 (</a:t>
            </a:r>
            <a:r>
              <a:rPr lang="it-IT" sz="1800" i="1" dirty="0" err="1">
                <a:effectLst/>
                <a:ea typeface="Calibri" panose="020F0502020204030204" pitchFamily="34" charset="0"/>
              </a:rPr>
              <a:t>consuption</a:t>
            </a:r>
            <a:r>
              <a:rPr lang="it-IT" sz="1800" dirty="0">
                <a:effectLst/>
                <a:ea typeface="Calibri" panose="020F0502020204030204" pitchFamily="34" charset="0"/>
              </a:rPr>
              <a:t>) rappresenta il collo di bottiglia, mentre il centro 5 (</a:t>
            </a:r>
            <a:r>
              <a:rPr lang="it-IT" sz="1800" i="1" dirty="0">
                <a:effectLst/>
                <a:ea typeface="Calibri" panose="020F0502020204030204" pitchFamily="34" charset="0"/>
              </a:rPr>
              <a:t>playground</a:t>
            </a:r>
            <a:r>
              <a:rPr lang="it-IT" sz="1800" dirty="0">
                <a:effectLst/>
                <a:ea typeface="Calibri" panose="020F0502020204030204" pitchFamily="34" charset="0"/>
              </a:rPr>
              <a:t>) è il secondo centro con domanda media più elevata</a:t>
            </a:r>
            <a:r>
              <a:rPr lang="it-IT" sz="1800" dirty="0">
                <a:effectLst/>
                <a:latin typeface="Calibri" panose="020F0502020204030204" pitchFamily="34" charset="0"/>
                <a:ea typeface="Calibri" panose="020F0502020204030204" pitchFamily="34" charset="0"/>
              </a:rPr>
              <a:t>.</a:t>
            </a:r>
            <a:endParaRPr lang="it-IT" dirty="0"/>
          </a:p>
        </p:txBody>
      </p:sp>
      <p:sp>
        <p:nvSpPr>
          <p:cNvPr id="3" name="Segnaposto numero diapositiva 2">
            <a:extLst>
              <a:ext uri="{FF2B5EF4-FFF2-40B4-BE49-F238E27FC236}">
                <a16:creationId xmlns:a16="http://schemas.microsoft.com/office/drawing/2014/main" id="{ED2B9EF9-53FA-C894-1317-BBCA9C7D724A}"/>
              </a:ext>
            </a:extLst>
          </p:cNvPr>
          <p:cNvSpPr>
            <a:spLocks noGrp="1"/>
          </p:cNvSpPr>
          <p:nvPr>
            <p:ph type="sldNum" sz="quarter" idx="12"/>
          </p:nvPr>
        </p:nvSpPr>
        <p:spPr/>
        <p:txBody>
          <a:bodyPr/>
          <a:lstStyle/>
          <a:p>
            <a:pPr rtl="0"/>
            <a:fld id="{4FAB73BC-B049-4115-A692-8D63A059BFB8}" type="slidenum">
              <a:rPr lang="it-IT" sz="1800" noProof="0" smtClean="0"/>
              <a:t>33</a:t>
            </a:fld>
            <a:endParaRPr lang="it-IT" sz="1800" noProof="0"/>
          </a:p>
        </p:txBody>
      </p:sp>
    </p:spTree>
    <p:extLst>
      <p:ext uri="{BB962C8B-B14F-4D97-AF65-F5344CB8AC3E}">
        <p14:creationId xmlns:p14="http://schemas.microsoft.com/office/powerpoint/2010/main" val="70371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p:bldP spid="5"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C476FD-AC19-6989-0948-1E25D7CB9661}"/>
              </a:ext>
            </a:extLst>
          </p:cNvPr>
          <p:cNvSpPr>
            <a:spLocks noGrp="1"/>
          </p:cNvSpPr>
          <p:nvPr>
            <p:ph type="title"/>
          </p:nvPr>
        </p:nvSpPr>
        <p:spPr/>
        <p:txBody>
          <a:bodyPr/>
          <a:lstStyle/>
          <a:p>
            <a:r>
              <a:rPr lang="it-IT" dirty="0"/>
              <a:t>Simulazione a orizzonte infinito</a:t>
            </a:r>
          </a:p>
        </p:txBody>
      </p:sp>
      <p:sp>
        <p:nvSpPr>
          <p:cNvPr id="3" name="Segnaposto contenuto 2">
            <a:extLst>
              <a:ext uri="{FF2B5EF4-FFF2-40B4-BE49-F238E27FC236}">
                <a16:creationId xmlns:a16="http://schemas.microsoft.com/office/drawing/2014/main" id="{DC9E586C-4FE4-42F6-CB3B-9FA9FFD34FE5}"/>
              </a:ext>
            </a:extLst>
          </p:cNvPr>
          <p:cNvSpPr>
            <a:spLocks noGrp="1"/>
          </p:cNvSpPr>
          <p:nvPr>
            <p:ph idx="1"/>
          </p:nvPr>
        </p:nvSpPr>
        <p:spPr>
          <a:xfrm>
            <a:off x="1024127" y="2084832"/>
            <a:ext cx="9720073" cy="4023360"/>
          </a:xfrm>
        </p:spPr>
        <p:txBody>
          <a:bodyPr>
            <a:normAutofit/>
          </a:bodyPr>
          <a:lstStyle/>
          <a:p>
            <a:pPr>
              <a:buFont typeface="Arial" panose="020B0604020202020204" pitchFamily="34" charset="0"/>
              <a:buChar char="•"/>
            </a:pPr>
            <a:r>
              <a:rPr lang="it-IT" sz="2400" dirty="0">
                <a:ea typeface="Calibri" panose="020F0502020204030204" pitchFamily="34" charset="0"/>
                <a:cs typeface="Times New Roman" panose="02020603050405020304" pitchFamily="18" charset="0"/>
              </a:rPr>
              <a:t> P</a:t>
            </a:r>
            <a:r>
              <a:rPr lang="it-IT" sz="2400" dirty="0">
                <a:effectLst/>
                <a:ea typeface="Calibri" panose="020F0502020204030204" pitchFamily="34" charset="0"/>
                <a:cs typeface="Times New Roman" panose="02020603050405020304" pitchFamily="18" charset="0"/>
              </a:rPr>
              <a:t>revede che il sistema venga simulato per un tempo molto superiore a quello reale, ed è stata eseguita considerando le singole fasce orarie, con tasso di arrivo e configurazione costanti.</a:t>
            </a:r>
          </a:p>
          <a:p>
            <a:pPr>
              <a:buFont typeface="Arial" panose="020B0604020202020204" pitchFamily="34" charset="0"/>
              <a:buChar char="•"/>
            </a:pPr>
            <a:r>
              <a:rPr lang="it-IT" sz="2400" dirty="0">
                <a:ea typeface="Calibri" panose="020F0502020204030204" pitchFamily="34" charset="0"/>
                <a:cs typeface="Times New Roman" panose="02020603050405020304" pitchFamily="18" charset="0"/>
              </a:rPr>
              <a:t> Viene </a:t>
            </a:r>
            <a:r>
              <a:rPr lang="it-IT" sz="2400" dirty="0">
                <a:effectLst/>
                <a:ea typeface="Calibri" panose="020F0502020204030204" pitchFamily="34" charset="0"/>
                <a:cs typeface="Times New Roman" panose="02020603050405020304" pitchFamily="18" charset="0"/>
              </a:rPr>
              <a:t>eseguita col metodo delle Batch Means, dove la </a:t>
            </a:r>
            <a:r>
              <a:rPr lang="it-IT" sz="2400" dirty="0" err="1">
                <a:effectLst/>
                <a:ea typeface="Calibri" panose="020F0502020204030204" pitchFamily="34" charset="0"/>
                <a:cs typeface="Times New Roman" panose="02020603050405020304" pitchFamily="18" charset="0"/>
              </a:rPr>
              <a:t>run</a:t>
            </a:r>
            <a:r>
              <a:rPr lang="it-IT" sz="2400" dirty="0">
                <a:effectLst/>
                <a:ea typeface="Calibri" panose="020F0502020204030204" pitchFamily="34" charset="0"/>
                <a:cs typeface="Times New Roman" panose="02020603050405020304" pitchFamily="18" charset="0"/>
              </a:rPr>
              <a:t> è stata suddivisa in k=128 batch di dimensione b=1024 job.</a:t>
            </a:r>
          </a:p>
        </p:txBody>
      </p:sp>
      <p:sp>
        <p:nvSpPr>
          <p:cNvPr id="4" name="Segnaposto numero diapositiva 3">
            <a:extLst>
              <a:ext uri="{FF2B5EF4-FFF2-40B4-BE49-F238E27FC236}">
                <a16:creationId xmlns:a16="http://schemas.microsoft.com/office/drawing/2014/main" id="{B420BFAE-C01E-5553-E4C6-32D6616EE743}"/>
              </a:ext>
            </a:extLst>
          </p:cNvPr>
          <p:cNvSpPr>
            <a:spLocks noGrp="1"/>
          </p:cNvSpPr>
          <p:nvPr>
            <p:ph type="sldNum" sz="quarter" idx="12"/>
          </p:nvPr>
        </p:nvSpPr>
        <p:spPr/>
        <p:txBody>
          <a:bodyPr/>
          <a:lstStyle/>
          <a:p>
            <a:pPr rtl="0"/>
            <a:fld id="{4FAB73BC-B049-4115-A692-8D63A059BFB8}" type="slidenum">
              <a:rPr lang="it-IT" sz="1800" noProof="0" smtClean="0"/>
              <a:t>34</a:t>
            </a:fld>
            <a:endParaRPr lang="it-IT" sz="1800" noProof="0"/>
          </a:p>
        </p:txBody>
      </p:sp>
    </p:spTree>
    <p:extLst>
      <p:ext uri="{BB962C8B-B14F-4D97-AF65-F5344CB8AC3E}">
        <p14:creationId xmlns:p14="http://schemas.microsoft.com/office/powerpoint/2010/main" val="334915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98FE3-F970-25B2-B1B8-4D2CB30F82BF}"/>
              </a:ext>
            </a:extLst>
          </p:cNvPr>
          <p:cNvSpPr>
            <a:spLocks noGrp="1"/>
          </p:cNvSpPr>
          <p:nvPr>
            <p:ph type="title"/>
          </p:nvPr>
        </p:nvSpPr>
        <p:spPr/>
        <p:txBody>
          <a:bodyPr/>
          <a:lstStyle/>
          <a:p>
            <a:r>
              <a:rPr lang="it-IT" dirty="0"/>
              <a:t>SIMULAZIONE A ORIZZONTE INFINITO</a:t>
            </a:r>
          </a:p>
        </p:txBody>
      </p:sp>
      <p:sp>
        <p:nvSpPr>
          <p:cNvPr id="3" name="Segnaposto contenuto 2">
            <a:extLst>
              <a:ext uri="{FF2B5EF4-FFF2-40B4-BE49-F238E27FC236}">
                <a16:creationId xmlns:a16="http://schemas.microsoft.com/office/drawing/2014/main" id="{B4648C55-BF6C-DD19-E8F0-1410ABDA6A78}"/>
              </a:ext>
            </a:extLst>
          </p:cNvPr>
          <p:cNvSpPr>
            <a:spLocks noGrp="1"/>
          </p:cNvSpPr>
          <p:nvPr>
            <p:ph idx="1"/>
          </p:nvPr>
        </p:nvSpPr>
        <p:spPr>
          <a:xfrm>
            <a:off x="1024127" y="2084832"/>
            <a:ext cx="9720073" cy="4023360"/>
          </a:xfrm>
        </p:spPr>
        <p:txBody>
          <a:bodyPr>
            <a:normAutofit/>
          </a:bodyPr>
          <a:lstStyle/>
          <a:p>
            <a:pPr>
              <a:buFont typeface="Arial" panose="020B0604020202020204" pitchFamily="34" charset="0"/>
              <a:buChar char="•"/>
            </a:pPr>
            <a:r>
              <a:rPr lang="it-IT" sz="2400" dirty="0">
                <a:latin typeface="Calibri" panose="020F0502020204030204" pitchFamily="34" charset="0"/>
                <a:ea typeface="Calibri" panose="020F0502020204030204" pitchFamily="34" charset="0"/>
                <a:cs typeface="Times New Roman" panose="02020603050405020304" pitchFamily="18" charset="0"/>
              </a:rPr>
              <a:t> </a:t>
            </a:r>
            <a:r>
              <a:rPr lang="it-IT" sz="2400" dirty="0">
                <a:ea typeface="Calibri" panose="020F0502020204030204" pitchFamily="34" charset="0"/>
                <a:cs typeface="Times New Roman" panose="02020603050405020304" pitchFamily="18" charset="0"/>
              </a:rPr>
              <a:t>Per </a:t>
            </a:r>
            <a:r>
              <a:rPr lang="it-IT" sz="2400" dirty="0">
                <a:effectLst/>
                <a:ea typeface="Calibri" panose="020F0502020204030204" pitchFamily="34" charset="0"/>
                <a:cs typeface="Times New Roman" panose="02020603050405020304" pitchFamily="18" charset="0"/>
              </a:rPr>
              <a:t>le singole fasce orarie, abbiamo determinato la configurazione ottimale concentrandoci sui </a:t>
            </a:r>
            <a:r>
              <a:rPr lang="it-IT" sz="2400" dirty="0" err="1">
                <a:effectLst/>
                <a:ea typeface="Calibri" panose="020F0502020204030204" pitchFamily="34" charset="0"/>
                <a:cs typeface="Times New Roman" panose="02020603050405020304" pitchFamily="18" charset="0"/>
              </a:rPr>
              <a:t>QoS</a:t>
            </a:r>
            <a:r>
              <a:rPr lang="it-IT" sz="2400" dirty="0">
                <a:effectLst/>
                <a:ea typeface="Calibri" panose="020F0502020204030204" pitchFamily="34" charset="0"/>
                <a:cs typeface="Times New Roman" panose="02020603050405020304" pitchFamily="18" charset="0"/>
              </a:rPr>
              <a:t>. Tuttavia, questa configurazione potrebbe non determinare il massimo profitto del ristorante. Infatti:</a:t>
            </a:r>
          </a:p>
          <a:p>
            <a:pPr>
              <a:buFont typeface="Wingdings" panose="05000000000000000000" pitchFamily="2" charset="2"/>
              <a:buChar char="q"/>
            </a:pPr>
            <a:r>
              <a:rPr lang="it-IT" sz="2400" dirty="0">
                <a:ea typeface="Calibri" panose="020F0502020204030204" pitchFamily="34" charset="0"/>
                <a:cs typeface="Times New Roman" panose="02020603050405020304" pitchFamily="18" charset="0"/>
              </a:rPr>
              <a:t> </a:t>
            </a:r>
            <a:r>
              <a:rPr lang="it-IT" sz="2400" dirty="0">
                <a:effectLst/>
                <a:ea typeface="Calibri" panose="020F0502020204030204" pitchFamily="34" charset="0"/>
                <a:cs typeface="Times New Roman" panose="02020603050405020304" pitchFamily="18" charset="0"/>
              </a:rPr>
              <a:t>Non ci sono dei </a:t>
            </a:r>
            <a:r>
              <a:rPr lang="it-IT" sz="2400" dirty="0" err="1">
                <a:effectLst/>
                <a:ea typeface="Calibri" panose="020F0502020204030204" pitchFamily="34" charset="0"/>
                <a:cs typeface="Times New Roman" panose="02020603050405020304" pitchFamily="18" charset="0"/>
              </a:rPr>
              <a:t>QoS</a:t>
            </a:r>
            <a:r>
              <a:rPr lang="it-IT" sz="2400" dirty="0">
                <a:effectLst/>
                <a:ea typeface="Calibri" panose="020F0502020204030204" pitchFamily="34" charset="0"/>
                <a:cs typeface="Times New Roman" panose="02020603050405020304" pitchFamily="18" charset="0"/>
              </a:rPr>
              <a:t> relativi ai centri </a:t>
            </a:r>
            <a:r>
              <a:rPr lang="it-IT" sz="2400" i="1" dirty="0" err="1">
                <a:effectLst/>
                <a:ea typeface="Calibri" panose="020F0502020204030204" pitchFamily="34" charset="0"/>
                <a:cs typeface="Times New Roman" panose="02020603050405020304" pitchFamily="18" charset="0"/>
              </a:rPr>
              <a:t>ordering</a:t>
            </a:r>
            <a:r>
              <a:rPr lang="it-IT" sz="2400" i="1" dirty="0">
                <a:effectLst/>
                <a:ea typeface="Calibri" panose="020F0502020204030204" pitchFamily="34" charset="0"/>
                <a:cs typeface="Times New Roman" panose="02020603050405020304" pitchFamily="18" charset="0"/>
              </a:rPr>
              <a:t> and payment</a:t>
            </a:r>
            <a:r>
              <a:rPr lang="it-IT" sz="2400" dirty="0">
                <a:effectLst/>
                <a:ea typeface="Calibri" panose="020F0502020204030204" pitchFamily="34" charset="0"/>
                <a:cs typeface="Times New Roman" panose="02020603050405020304" pitchFamily="18" charset="0"/>
              </a:rPr>
              <a:t> ed </a:t>
            </a:r>
            <a:r>
              <a:rPr lang="it-IT" sz="2400" i="1" dirty="0" err="1">
                <a:effectLst/>
                <a:ea typeface="Calibri" panose="020F0502020204030204" pitchFamily="34" charset="0"/>
                <a:cs typeface="Times New Roman" panose="02020603050405020304" pitchFamily="18" charset="0"/>
              </a:rPr>
              <a:t>electronic</a:t>
            </a:r>
            <a:r>
              <a:rPr lang="it-IT" sz="2400" i="1" dirty="0">
                <a:effectLst/>
                <a:ea typeface="Calibri" panose="020F0502020204030204" pitchFamily="34" charset="0"/>
                <a:cs typeface="Times New Roman" panose="02020603050405020304" pitchFamily="18" charset="0"/>
              </a:rPr>
              <a:t> </a:t>
            </a:r>
            <a:r>
              <a:rPr lang="it-IT" sz="2400" i="1" dirty="0" err="1">
                <a:effectLst/>
                <a:ea typeface="Calibri" panose="020F0502020204030204" pitchFamily="34" charset="0"/>
                <a:cs typeface="Times New Roman" panose="02020603050405020304" pitchFamily="18" charset="0"/>
              </a:rPr>
              <a:t>ordering</a:t>
            </a:r>
            <a:r>
              <a:rPr lang="it-IT" sz="2400" i="1" dirty="0">
                <a:effectLst/>
                <a:ea typeface="Calibri" panose="020F0502020204030204" pitchFamily="34" charset="0"/>
                <a:cs typeface="Times New Roman" panose="02020603050405020304" pitchFamily="18" charset="0"/>
              </a:rPr>
              <a:t> and payment</a:t>
            </a:r>
            <a:r>
              <a:rPr lang="it-IT" sz="2400" dirty="0">
                <a:effectLst/>
                <a:ea typeface="Calibri" panose="020F0502020204030204" pitchFamily="34" charset="0"/>
                <a:cs typeface="Times New Roman" panose="02020603050405020304" pitchFamily="18" charset="0"/>
              </a:rPr>
              <a:t> che tengano conto della perdita dei clienti.</a:t>
            </a:r>
          </a:p>
          <a:p>
            <a:pPr>
              <a:buFont typeface="Wingdings" panose="05000000000000000000" pitchFamily="2" charset="2"/>
              <a:buChar char="q"/>
            </a:pPr>
            <a:r>
              <a:rPr lang="it-IT" sz="2400" dirty="0">
                <a:effectLst/>
                <a:ea typeface="Calibri" panose="020F0502020204030204" pitchFamily="34" charset="0"/>
                <a:cs typeface="Times New Roman" panose="02020603050405020304" pitchFamily="18" charset="0"/>
              </a:rPr>
              <a:t> Potrebbe essere possibile diminuire il numero di serventi in qualche centro (e in qualche fascia oraria) mantenendo comunque realizzati i requisiti </a:t>
            </a:r>
            <a:r>
              <a:rPr lang="it-IT" sz="2400" dirty="0" err="1">
                <a:effectLst/>
                <a:ea typeface="Calibri" panose="020F0502020204030204" pitchFamily="34" charset="0"/>
                <a:cs typeface="Times New Roman" panose="02020603050405020304" pitchFamily="18" charset="0"/>
              </a:rPr>
              <a:t>QoS</a:t>
            </a:r>
            <a:r>
              <a:rPr lang="it-IT" sz="2400" dirty="0">
                <a:effectLst/>
                <a:ea typeface="Calibri" panose="020F0502020204030204" pitchFamily="34" charset="0"/>
                <a:cs typeface="Times New Roman" panose="02020603050405020304" pitchFamily="18" charset="0"/>
              </a:rPr>
              <a:t> relativi alla giornata </a:t>
            </a:r>
            <a:r>
              <a:rPr lang="it-IT" sz="2400" b="1" dirty="0">
                <a:effectLst/>
                <a:ea typeface="Calibri" panose="020F0502020204030204" pitchFamily="34" charset="0"/>
                <a:cs typeface="Times New Roman" panose="02020603050405020304" pitchFamily="18" charset="0"/>
              </a:rPr>
              <a:t>nel suo complesso</a:t>
            </a:r>
            <a:r>
              <a:rPr lang="it-IT" sz="2400" dirty="0">
                <a:effectLst/>
                <a:ea typeface="Calibri" panose="020F0502020204030204" pitchFamily="34" charset="0"/>
                <a:cs typeface="Times New Roman" panose="02020603050405020304" pitchFamily="18" charset="0"/>
              </a:rPr>
              <a:t>.</a:t>
            </a:r>
          </a:p>
          <a:p>
            <a:endParaRPr lang="it-IT" dirty="0"/>
          </a:p>
        </p:txBody>
      </p:sp>
      <p:sp>
        <p:nvSpPr>
          <p:cNvPr id="4" name="Segnaposto numero diapositiva 3">
            <a:extLst>
              <a:ext uri="{FF2B5EF4-FFF2-40B4-BE49-F238E27FC236}">
                <a16:creationId xmlns:a16="http://schemas.microsoft.com/office/drawing/2014/main" id="{BF5DEF35-BE0A-3ADE-D903-2A6CDB46CBBB}"/>
              </a:ext>
            </a:extLst>
          </p:cNvPr>
          <p:cNvSpPr>
            <a:spLocks noGrp="1"/>
          </p:cNvSpPr>
          <p:nvPr>
            <p:ph type="sldNum" sz="quarter" idx="12"/>
          </p:nvPr>
        </p:nvSpPr>
        <p:spPr/>
        <p:txBody>
          <a:bodyPr/>
          <a:lstStyle/>
          <a:p>
            <a:pPr rtl="0"/>
            <a:fld id="{4FAB73BC-B049-4115-A692-8D63A059BFB8}" type="slidenum">
              <a:rPr lang="it-IT" sz="1800" noProof="0" smtClean="0"/>
              <a:t>35</a:t>
            </a:fld>
            <a:endParaRPr lang="it-IT" sz="1800" noProof="0"/>
          </a:p>
        </p:txBody>
      </p:sp>
    </p:spTree>
    <p:extLst>
      <p:ext uri="{BB962C8B-B14F-4D97-AF65-F5344CB8AC3E}">
        <p14:creationId xmlns:p14="http://schemas.microsoft.com/office/powerpoint/2010/main" val="56411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(1,1,1,15,10) vs (1,1,2,15,10) – centro </a:t>
            </a:r>
            <a:r>
              <a:rPr lang="it-IT" sz="2000" dirty="0" err="1">
                <a:solidFill>
                  <a:schemeClr val="tx1"/>
                </a:solidFill>
              </a:rPr>
              <a:t>withdraw</a:t>
            </a:r>
            <a:r>
              <a:rPr lang="it-IT" sz="2000" dirty="0">
                <a:solidFill>
                  <a:schemeClr val="tx1"/>
                </a:solidFill>
              </a:rPr>
              <a:t> food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09:00 </a:t>
            </a:r>
            <a:r>
              <a:rPr lang="it-IT" dirty="0">
                <a:sym typeface="Wingdings" panose="05000000000000000000" pitchFamily="2" charset="2"/>
              </a:rPr>
              <a:t> 11:00</a:t>
            </a:r>
            <a:endParaRPr lang="it-IT" dirty="0"/>
          </a:p>
        </p:txBody>
      </p:sp>
      <p:pic>
        <p:nvPicPr>
          <p:cNvPr id="7" name="Immagine 6">
            <a:extLst>
              <a:ext uri="{FF2B5EF4-FFF2-40B4-BE49-F238E27FC236}">
                <a16:creationId xmlns:a16="http://schemas.microsoft.com/office/drawing/2014/main" id="{E900B920-5AE1-D831-AEF4-80CC2BE21FE7}"/>
              </a:ext>
            </a:extLst>
          </p:cNvPr>
          <p:cNvPicPr>
            <a:picLocks noChangeAspect="1"/>
          </p:cNvPicPr>
          <p:nvPr/>
        </p:nvPicPr>
        <p:blipFill>
          <a:blip r:embed="rId2"/>
          <a:stretch>
            <a:fillRect/>
          </a:stretch>
        </p:blipFill>
        <p:spPr>
          <a:xfrm>
            <a:off x="478390" y="2543782"/>
            <a:ext cx="5265186" cy="2505310"/>
          </a:xfrm>
          <a:prstGeom prst="rect">
            <a:avLst/>
          </a:prstGeom>
        </p:spPr>
      </p:pic>
      <p:pic>
        <p:nvPicPr>
          <p:cNvPr id="9" name="Immagine 8">
            <a:extLst>
              <a:ext uri="{FF2B5EF4-FFF2-40B4-BE49-F238E27FC236}">
                <a16:creationId xmlns:a16="http://schemas.microsoft.com/office/drawing/2014/main" id="{8477C913-648A-86BC-86EC-4D63C81B5C62}"/>
              </a:ext>
            </a:extLst>
          </p:cNvPr>
          <p:cNvPicPr>
            <a:picLocks noChangeAspect="1"/>
          </p:cNvPicPr>
          <p:nvPr/>
        </p:nvPicPr>
        <p:blipFill>
          <a:blip r:embed="rId3"/>
          <a:stretch>
            <a:fillRect/>
          </a:stretch>
        </p:blipFill>
        <p:spPr>
          <a:xfrm>
            <a:off x="6448421" y="2543782"/>
            <a:ext cx="5265189" cy="2505311"/>
          </a:xfrm>
          <a:prstGeom prst="rect">
            <a:avLst/>
          </a:prstGeom>
        </p:spPr>
      </p:pic>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Tendente a 1</a:t>
                      </a:r>
                    </a:p>
                  </a:txBody>
                  <a:tcPr/>
                </a:tc>
                <a:tc>
                  <a:txBody>
                    <a:bodyPr/>
                    <a:lstStyle/>
                    <a:p>
                      <a:r>
                        <a:rPr lang="it-IT" sz="1600" dirty="0"/>
                        <a:t>Divergente</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0,651899 </a:t>
                      </a:r>
                      <a:r>
                        <a:rPr lang="it-IT" sz="1200" dirty="0"/>
                        <a:t>+/-</a:t>
                      </a:r>
                      <a:r>
                        <a:rPr lang="it-IT" sz="1600" dirty="0"/>
                        <a:t> 0,005938</a:t>
                      </a:r>
                    </a:p>
                  </a:txBody>
                  <a:tcPr/>
                </a:tc>
                <a:tc>
                  <a:txBody>
                    <a:bodyPr/>
                    <a:lstStyle/>
                    <a:p>
                      <a:r>
                        <a:rPr lang="it-IT" sz="1600" dirty="0"/>
                        <a:t>411,770131 </a:t>
                      </a:r>
                      <a:r>
                        <a:rPr lang="it-IT" sz="1200" dirty="0"/>
                        <a:t>+/-</a:t>
                      </a:r>
                      <a:r>
                        <a:rPr lang="it-IT" sz="1600" dirty="0"/>
                        <a:t> 10,319925</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119AAE18-8E56-F9FD-F082-866B6C168ECC}"/>
              </a:ext>
            </a:extLst>
          </p:cNvPr>
          <p:cNvSpPr>
            <a:spLocks noGrp="1"/>
          </p:cNvSpPr>
          <p:nvPr>
            <p:ph type="sldNum" sz="quarter" idx="12"/>
          </p:nvPr>
        </p:nvSpPr>
        <p:spPr/>
        <p:txBody>
          <a:bodyPr/>
          <a:lstStyle/>
          <a:p>
            <a:pPr rtl="0"/>
            <a:fld id="{4FAB73BC-B049-4115-A692-8D63A059BFB8}" type="slidenum">
              <a:rPr lang="it-IT" sz="1800" noProof="0" smtClean="0"/>
              <a:t>36</a:t>
            </a:fld>
            <a:endParaRPr lang="it-IT" sz="1800" noProof="0"/>
          </a:p>
        </p:txBody>
      </p:sp>
    </p:spTree>
    <p:extLst>
      <p:ext uri="{BB962C8B-B14F-4D97-AF65-F5344CB8AC3E}">
        <p14:creationId xmlns:p14="http://schemas.microsoft.com/office/powerpoint/2010/main" val="3141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9A299A31-6FFD-1885-E923-D176EAD044DB}"/>
              </a:ext>
            </a:extLst>
          </p:cNvPr>
          <p:cNvPicPr>
            <a:picLocks noChangeAspect="1"/>
          </p:cNvPicPr>
          <p:nvPr/>
        </p:nvPicPr>
        <p:blipFill>
          <a:blip r:embed="rId2"/>
          <a:stretch>
            <a:fillRect/>
          </a:stretch>
        </p:blipFill>
        <p:spPr>
          <a:xfrm>
            <a:off x="6448421" y="2543782"/>
            <a:ext cx="5175771" cy="2620153"/>
          </a:xfrm>
          <a:prstGeom prst="rect">
            <a:avLst/>
          </a:prstGeom>
        </p:spPr>
      </p:pic>
      <p:pic>
        <p:nvPicPr>
          <p:cNvPr id="4" name="Immagine 3">
            <a:extLst>
              <a:ext uri="{FF2B5EF4-FFF2-40B4-BE49-F238E27FC236}">
                <a16:creationId xmlns:a16="http://schemas.microsoft.com/office/drawing/2014/main" id="{01A21B0A-778E-0C12-6979-2428938C9533}"/>
              </a:ext>
            </a:extLst>
          </p:cNvPr>
          <p:cNvPicPr>
            <a:picLocks noChangeAspect="1"/>
          </p:cNvPicPr>
          <p:nvPr/>
        </p:nvPicPr>
        <p:blipFill>
          <a:blip r:embed="rId3"/>
          <a:stretch>
            <a:fillRect/>
          </a:stretch>
        </p:blipFill>
        <p:spPr>
          <a:xfrm>
            <a:off x="478390" y="2543782"/>
            <a:ext cx="5175771" cy="2505310"/>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(1,1,2,15,10) vs (1,1,2,11,3) – centro </a:t>
            </a:r>
            <a:r>
              <a:rPr lang="it-IT" sz="2000" dirty="0" err="1">
                <a:solidFill>
                  <a:schemeClr val="tx1"/>
                </a:solidFill>
              </a:rPr>
              <a:t>consuption</a:t>
            </a:r>
            <a:endParaRPr lang="it-IT" sz="2000" dirty="0">
              <a:solidFill>
                <a:schemeClr val="tx1"/>
              </a:solidFill>
            </a:endParaRP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09:00 </a:t>
            </a:r>
            <a:r>
              <a:rPr lang="it-IT" dirty="0">
                <a:sym typeface="Wingdings" panose="05000000000000000000" pitchFamily="2" charset="2"/>
              </a:rPr>
              <a:t> 11:00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0,408871 </a:t>
                      </a:r>
                      <a:r>
                        <a:rPr lang="it-IT" sz="1200" dirty="0"/>
                        <a:t>+/-</a:t>
                      </a:r>
                      <a:r>
                        <a:rPr lang="it-IT" sz="1600" dirty="0"/>
                        <a:t> 0,004297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0,288185 </a:t>
                      </a:r>
                      <a:r>
                        <a:rPr lang="it-IT" sz="1200" dirty="0"/>
                        <a:t>+/-</a:t>
                      </a:r>
                      <a:r>
                        <a:rPr lang="it-IT" sz="1600" dirty="0"/>
                        <a:t> 0,159059</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0,557538 </a:t>
                      </a:r>
                      <a:r>
                        <a:rPr lang="it-IT" sz="1200" dirty="0"/>
                        <a:t>+/-</a:t>
                      </a:r>
                      <a:r>
                        <a:rPr lang="it-IT" sz="1600" dirty="0"/>
                        <a:t> 0,005855</a:t>
                      </a:r>
                    </a:p>
                  </a:txBody>
                  <a:tcPr/>
                </a:tc>
                <a:tc>
                  <a:txBody>
                    <a:bodyPr/>
                    <a:lstStyle/>
                    <a:p>
                      <a:r>
                        <a:rPr lang="it-IT" sz="1600" dirty="0"/>
                        <a:t>19,390623 </a:t>
                      </a:r>
                      <a:r>
                        <a:rPr lang="it-IT" sz="1200" dirty="0"/>
                        <a:t>+/-</a:t>
                      </a:r>
                      <a:r>
                        <a:rPr lang="it-IT" sz="1600" dirty="0"/>
                        <a:t> 3,552156</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FC2A6984-36E8-004A-2A47-A674EEB00BCE}"/>
              </a:ext>
            </a:extLst>
          </p:cNvPr>
          <p:cNvSpPr>
            <a:spLocks noGrp="1"/>
          </p:cNvSpPr>
          <p:nvPr>
            <p:ph type="sldNum" sz="quarter" idx="12"/>
          </p:nvPr>
        </p:nvSpPr>
        <p:spPr/>
        <p:txBody>
          <a:bodyPr/>
          <a:lstStyle/>
          <a:p>
            <a:pPr rtl="0"/>
            <a:fld id="{4FAB73BC-B049-4115-A692-8D63A059BFB8}" type="slidenum">
              <a:rPr lang="it-IT" sz="1800" noProof="0" smtClean="0"/>
              <a:t>37</a:t>
            </a:fld>
            <a:endParaRPr lang="it-IT" sz="1800" noProof="0"/>
          </a:p>
        </p:txBody>
      </p:sp>
    </p:spTree>
    <p:extLst>
      <p:ext uri="{BB962C8B-B14F-4D97-AF65-F5344CB8AC3E}">
        <p14:creationId xmlns:p14="http://schemas.microsoft.com/office/powerpoint/2010/main" val="276151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F47270D-B599-E194-6698-EDB24E0A3F4F}"/>
              </a:ext>
            </a:extLst>
          </p:cNvPr>
          <p:cNvPicPr>
            <a:picLocks noChangeAspect="1"/>
          </p:cNvPicPr>
          <p:nvPr/>
        </p:nvPicPr>
        <p:blipFill>
          <a:blip r:embed="rId2"/>
          <a:stretch>
            <a:fillRect/>
          </a:stretch>
        </p:blipFill>
        <p:spPr>
          <a:xfrm>
            <a:off x="6448422" y="2550993"/>
            <a:ext cx="5265186" cy="2556405"/>
          </a:xfrm>
          <a:prstGeom prst="rect">
            <a:avLst/>
          </a:prstGeom>
        </p:spPr>
      </p:pic>
      <p:pic>
        <p:nvPicPr>
          <p:cNvPr id="9" name="Immagine 8">
            <a:extLst>
              <a:ext uri="{FF2B5EF4-FFF2-40B4-BE49-F238E27FC236}">
                <a16:creationId xmlns:a16="http://schemas.microsoft.com/office/drawing/2014/main" id="{A5852DD4-6888-07F7-223F-547CA7EC5205}"/>
              </a:ext>
            </a:extLst>
          </p:cNvPr>
          <p:cNvPicPr>
            <a:picLocks noChangeAspect="1"/>
          </p:cNvPicPr>
          <p:nvPr/>
        </p:nvPicPr>
        <p:blipFill>
          <a:blip r:embed="rId3"/>
          <a:stretch>
            <a:fillRect/>
          </a:stretch>
        </p:blipFill>
        <p:spPr>
          <a:xfrm>
            <a:off x="567806" y="2543782"/>
            <a:ext cx="5175770" cy="2488527"/>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(1,1,2,15,10) vs (1,1,2,11,3) – centro playground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09:00 </a:t>
            </a:r>
            <a:r>
              <a:rPr lang="it-IT" dirty="0">
                <a:sym typeface="Wingdings" panose="05000000000000000000" pitchFamily="2" charset="2"/>
              </a:rPr>
              <a:t> 11:00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0,184536 </a:t>
                      </a:r>
                      <a:r>
                        <a:rPr lang="it-IT" sz="1200" dirty="0"/>
                        <a:t>+/-</a:t>
                      </a:r>
                      <a:r>
                        <a:rPr lang="it-IT" sz="1600" dirty="0"/>
                        <a:t> 0,001987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0,000046 </a:t>
                      </a:r>
                      <a:r>
                        <a:rPr lang="it-IT" sz="1200" dirty="0"/>
                        <a:t>+/-</a:t>
                      </a:r>
                      <a:r>
                        <a:rPr lang="it-IT" sz="1600" dirty="0"/>
                        <a:t> 0,000056</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0,500373 </a:t>
                      </a:r>
                      <a:r>
                        <a:rPr lang="it-IT" sz="1200" dirty="0"/>
                        <a:t>+/-</a:t>
                      </a:r>
                      <a:r>
                        <a:rPr lang="it-IT" sz="1600" dirty="0"/>
                        <a:t> 0,003922</a:t>
                      </a:r>
                    </a:p>
                  </a:txBody>
                  <a:tcPr/>
                </a:tc>
                <a:tc>
                  <a:txBody>
                    <a:bodyPr/>
                    <a:lstStyle/>
                    <a:p>
                      <a:r>
                        <a:rPr lang="it-IT" sz="1600" dirty="0"/>
                        <a:t>0,185143 </a:t>
                      </a:r>
                      <a:r>
                        <a:rPr lang="it-IT" sz="1200" dirty="0"/>
                        <a:t>+/-</a:t>
                      </a:r>
                      <a:r>
                        <a:rPr lang="it-IT" sz="1600" dirty="0"/>
                        <a:t> 0,003456</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8AABC705-9390-1CD6-C81E-F20A34369A3A}"/>
              </a:ext>
            </a:extLst>
          </p:cNvPr>
          <p:cNvSpPr>
            <a:spLocks noGrp="1"/>
          </p:cNvSpPr>
          <p:nvPr>
            <p:ph type="sldNum" sz="quarter" idx="12"/>
          </p:nvPr>
        </p:nvSpPr>
        <p:spPr/>
        <p:txBody>
          <a:bodyPr/>
          <a:lstStyle/>
          <a:p>
            <a:pPr rtl="0"/>
            <a:fld id="{4FAB73BC-B049-4115-A692-8D63A059BFB8}" type="slidenum">
              <a:rPr lang="it-IT" sz="1800" noProof="0" smtClean="0"/>
              <a:t>38</a:t>
            </a:fld>
            <a:endParaRPr lang="it-IT" sz="1800" noProof="0"/>
          </a:p>
        </p:txBody>
      </p:sp>
    </p:spTree>
    <p:extLst>
      <p:ext uri="{BB962C8B-B14F-4D97-AF65-F5344CB8AC3E}">
        <p14:creationId xmlns:p14="http://schemas.microsoft.com/office/powerpoint/2010/main" val="28523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7E6952-E033-5A2F-A510-7AD6E759F0E5}"/>
              </a:ext>
            </a:extLst>
          </p:cNvPr>
          <p:cNvPicPr>
            <a:picLocks noChangeAspect="1"/>
          </p:cNvPicPr>
          <p:nvPr/>
        </p:nvPicPr>
        <p:blipFill>
          <a:blip r:embed="rId2"/>
          <a:stretch>
            <a:fillRect/>
          </a:stretch>
        </p:blipFill>
        <p:spPr>
          <a:xfrm>
            <a:off x="567806" y="2543782"/>
            <a:ext cx="5175770" cy="2536096"/>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(1,1,1,11,3) – centro </a:t>
            </a:r>
            <a:r>
              <a:rPr lang="it-IT" sz="2000" dirty="0" err="1">
                <a:solidFill>
                  <a:schemeClr val="tx1"/>
                </a:solidFill>
              </a:rPr>
              <a:t>withdraw</a:t>
            </a:r>
            <a:r>
              <a:rPr lang="it-IT" sz="2000" dirty="0">
                <a:solidFill>
                  <a:schemeClr val="tx1"/>
                </a:solidFill>
              </a:rPr>
              <a:t> food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11:00 </a:t>
            </a:r>
            <a:r>
              <a:rPr lang="it-IT" dirty="0">
                <a:sym typeface="Wingdings" panose="05000000000000000000" pitchFamily="2" charset="2"/>
              </a:rPr>
              <a:t> 12:00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0,498813 </a:t>
                      </a:r>
                      <a:r>
                        <a:rPr lang="it-IT" sz="1200" dirty="0"/>
                        <a:t>+/-</a:t>
                      </a:r>
                      <a:r>
                        <a:rPr lang="it-IT" sz="1600" dirty="0"/>
                        <a:t> 0,004614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480,702329 </a:t>
                      </a:r>
                      <a:r>
                        <a:rPr lang="it-IT" sz="1200" dirty="0"/>
                        <a:t>+/-</a:t>
                      </a:r>
                      <a:r>
                        <a:rPr lang="it-IT" sz="1600" dirty="0"/>
                        <a:t> 10,904113</a:t>
                      </a:r>
                    </a:p>
                  </a:txBody>
                  <a:tcPr/>
                </a:tc>
                <a:extLst>
                  <a:ext uri="{0D108BD9-81ED-4DB2-BD59-A6C34878D82A}">
                    <a16:rowId xmlns:a16="http://schemas.microsoft.com/office/drawing/2014/main" val="2387084392"/>
                  </a:ext>
                </a:extLst>
              </a:tr>
            </a:tbl>
          </a:graphicData>
        </a:graphic>
      </p:graphicFrame>
      <p:sp>
        <p:nvSpPr>
          <p:cNvPr id="3" name="Rettangolo 2">
            <a:extLst>
              <a:ext uri="{FF2B5EF4-FFF2-40B4-BE49-F238E27FC236}">
                <a16:creationId xmlns:a16="http://schemas.microsoft.com/office/drawing/2014/main" id="{7A458C54-5642-0F32-68EB-567404BF2260}"/>
              </a:ext>
            </a:extLst>
          </p:cNvPr>
          <p:cNvSpPr/>
          <p:nvPr/>
        </p:nvSpPr>
        <p:spPr>
          <a:xfrm>
            <a:off x="6515029" y="2909981"/>
            <a:ext cx="5203030" cy="18293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È possibile osservare che, con questa configurazione, i </a:t>
            </a:r>
            <a:r>
              <a:rPr lang="it-IT" dirty="0" err="1">
                <a:solidFill>
                  <a:schemeClr val="tx1"/>
                </a:solidFill>
              </a:rPr>
              <a:t>QoS</a:t>
            </a:r>
            <a:r>
              <a:rPr lang="it-IT" dirty="0">
                <a:solidFill>
                  <a:schemeClr val="tx1"/>
                </a:solidFill>
              </a:rPr>
              <a:t> relativi ai centri </a:t>
            </a:r>
            <a:r>
              <a:rPr lang="it-IT" dirty="0" err="1">
                <a:solidFill>
                  <a:schemeClr val="tx1"/>
                </a:solidFill>
              </a:rPr>
              <a:t>consuption</a:t>
            </a:r>
            <a:r>
              <a:rPr lang="it-IT" dirty="0">
                <a:solidFill>
                  <a:schemeClr val="tx1"/>
                </a:solidFill>
              </a:rPr>
              <a:t> e playground sono già soddisfatti per la seconda fascia oraria perché si tratta di una fascia meno frequentata rispetto alla prima.</a:t>
            </a:r>
          </a:p>
        </p:txBody>
      </p:sp>
      <p:sp>
        <p:nvSpPr>
          <p:cNvPr id="6" name="Segnaposto numero diapositiva 5">
            <a:extLst>
              <a:ext uri="{FF2B5EF4-FFF2-40B4-BE49-F238E27FC236}">
                <a16:creationId xmlns:a16="http://schemas.microsoft.com/office/drawing/2014/main" id="{8E53B182-EEB2-F50F-A125-0AA0807C527A}"/>
              </a:ext>
            </a:extLst>
          </p:cNvPr>
          <p:cNvSpPr>
            <a:spLocks noGrp="1"/>
          </p:cNvSpPr>
          <p:nvPr>
            <p:ph type="sldNum" sz="quarter" idx="12"/>
          </p:nvPr>
        </p:nvSpPr>
        <p:spPr/>
        <p:txBody>
          <a:bodyPr/>
          <a:lstStyle/>
          <a:p>
            <a:pPr rtl="0"/>
            <a:fld id="{4FAB73BC-B049-4115-A692-8D63A059BFB8}" type="slidenum">
              <a:rPr lang="it-IT" sz="1800" noProof="0" smtClean="0"/>
              <a:t>39</a:t>
            </a:fld>
            <a:endParaRPr lang="it-IT" sz="1800" noProof="0"/>
          </a:p>
        </p:txBody>
      </p:sp>
    </p:spTree>
    <p:extLst>
      <p:ext uri="{BB962C8B-B14F-4D97-AF65-F5344CB8AC3E}">
        <p14:creationId xmlns:p14="http://schemas.microsoft.com/office/powerpoint/2010/main" val="429355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3C4E54-DE8A-D5A7-5B69-20F0D59B10E6}"/>
              </a:ext>
            </a:extLst>
          </p:cNvPr>
          <p:cNvSpPr>
            <a:spLocks noGrp="1"/>
          </p:cNvSpPr>
          <p:nvPr>
            <p:ph type="title"/>
          </p:nvPr>
        </p:nvSpPr>
        <p:spPr>
          <a:xfrm>
            <a:off x="1024128" y="471509"/>
            <a:ext cx="4389120" cy="1737360"/>
          </a:xfrm>
        </p:spPr>
        <p:txBody>
          <a:bodyPr anchor="ctr">
            <a:normAutofit/>
          </a:bodyPr>
          <a:lstStyle/>
          <a:p>
            <a:r>
              <a:rPr lang="it-IT" sz="5000" dirty="0"/>
              <a:t>Problematiche del sistema</a:t>
            </a:r>
          </a:p>
        </p:txBody>
      </p:sp>
      <p:pic>
        <p:nvPicPr>
          <p:cNvPr id="6" name="Immagine 5">
            <a:extLst>
              <a:ext uri="{FF2B5EF4-FFF2-40B4-BE49-F238E27FC236}">
                <a16:creationId xmlns:a16="http://schemas.microsoft.com/office/drawing/2014/main" id="{F9BDC607-502A-4F6D-9F93-5FC73A2C7A4D}"/>
              </a:ext>
            </a:extLst>
          </p:cNvPr>
          <p:cNvPicPr>
            <a:picLocks noChangeAspect="1"/>
          </p:cNvPicPr>
          <p:nvPr/>
        </p:nvPicPr>
        <p:blipFill rotWithShape="1">
          <a:blip r:embed="rId2"/>
          <a:srcRect t="17669" b="31119"/>
          <a:stretch/>
        </p:blipFill>
        <p:spPr>
          <a:xfrm>
            <a:off x="7641770" y="296713"/>
            <a:ext cx="3948163" cy="1562564"/>
          </a:xfrm>
          <a:prstGeom prst="rect">
            <a:avLst/>
          </a:prstGeom>
          <a:noFill/>
        </p:spPr>
      </p:pic>
      <p:sp>
        <p:nvSpPr>
          <p:cNvPr id="3" name="Segnaposto contenuto 2">
            <a:extLst>
              <a:ext uri="{FF2B5EF4-FFF2-40B4-BE49-F238E27FC236}">
                <a16:creationId xmlns:a16="http://schemas.microsoft.com/office/drawing/2014/main" id="{DD3A8F0C-5231-6819-8388-5D7C275E7AD8}"/>
              </a:ext>
            </a:extLst>
          </p:cNvPr>
          <p:cNvSpPr>
            <a:spLocks noGrp="1"/>
          </p:cNvSpPr>
          <p:nvPr>
            <p:ph type="body" sz="half" idx="2"/>
          </p:nvPr>
        </p:nvSpPr>
        <p:spPr>
          <a:xfrm>
            <a:off x="1024128" y="2257504"/>
            <a:ext cx="10704452" cy="4208609"/>
          </a:xfrm>
        </p:spPr>
        <p:txBody>
          <a:bodyPr>
            <a:normAutofit fontScale="92500" lnSpcReduction="20000"/>
          </a:bodyPr>
          <a:lstStyle/>
          <a:p>
            <a:pPr>
              <a:lnSpc>
                <a:spcPct val="98000"/>
              </a:lnSpc>
              <a:buFont typeface="Arial" panose="020B0604020202020204" pitchFamily="34" charset="0"/>
              <a:buChar char="•"/>
            </a:pPr>
            <a:r>
              <a:rPr lang="it-IT" sz="1900" dirty="0"/>
              <a:t> </a:t>
            </a:r>
            <a:r>
              <a:rPr lang="it-IT" sz="2600" dirty="0"/>
              <a:t>Aspetti critici riguardanti i clienti che vogliono consumare il pasto all’interno del ristorante:</a:t>
            </a:r>
          </a:p>
          <a:p>
            <a:pPr>
              <a:lnSpc>
                <a:spcPct val="98000"/>
              </a:lnSpc>
              <a:buFont typeface="Wingdings" panose="05000000000000000000" pitchFamily="2" charset="2"/>
              <a:buChar char="q"/>
            </a:pPr>
            <a:r>
              <a:rPr lang="it-IT" sz="2600" dirty="0"/>
              <a:t> L’attesa per ordinare il pasto e pagare alla cassa fisica o, in alternativa, per utilizzare un dispositivo elettronico (cassa automatica) che permette di effettuare l’ordine e il pagamento.</a:t>
            </a:r>
          </a:p>
          <a:p>
            <a:pPr>
              <a:lnSpc>
                <a:spcPct val="98000"/>
              </a:lnSpc>
              <a:buFont typeface="Wingdings" panose="05000000000000000000" pitchFamily="2" charset="2"/>
              <a:buChar char="q"/>
            </a:pPr>
            <a:r>
              <a:rPr lang="it-IT" sz="2600" dirty="0"/>
              <a:t> L’attesa per ritirare il pasto.</a:t>
            </a:r>
          </a:p>
          <a:p>
            <a:pPr>
              <a:lnSpc>
                <a:spcPct val="98000"/>
              </a:lnSpc>
              <a:buFont typeface="Wingdings" panose="05000000000000000000" pitchFamily="2" charset="2"/>
              <a:buChar char="q"/>
            </a:pPr>
            <a:r>
              <a:rPr lang="it-IT" sz="2600" dirty="0"/>
              <a:t> L’attesa per trovare un tavolo libero per poter consumare il pasto, da cui dipende anche la qualità del cibo (e.g. se l’attesa è eccessiva, potrebbe essere consumato un pasto freddo).</a:t>
            </a:r>
          </a:p>
          <a:p>
            <a:pPr>
              <a:lnSpc>
                <a:spcPct val="98000"/>
              </a:lnSpc>
              <a:buFont typeface="Arial" panose="020B0604020202020204" pitchFamily="34" charset="0"/>
              <a:buChar char="•"/>
            </a:pPr>
            <a:r>
              <a:rPr lang="it-IT" sz="2600" dirty="0"/>
              <a:t> Aspetti critici riguardanti i clienti che vogliono portare il pasto a casa utilizzando il </a:t>
            </a:r>
            <a:r>
              <a:rPr lang="it-IT" sz="2600" dirty="0" err="1"/>
              <a:t>McDrive</a:t>
            </a:r>
            <a:r>
              <a:rPr lang="it-IT" sz="2600" dirty="0"/>
              <a:t>:</a:t>
            </a:r>
          </a:p>
          <a:p>
            <a:pPr>
              <a:lnSpc>
                <a:spcPct val="98000"/>
              </a:lnSpc>
              <a:buFont typeface="Wingdings" panose="05000000000000000000" pitchFamily="2" charset="2"/>
              <a:buChar char="q"/>
            </a:pPr>
            <a:r>
              <a:rPr lang="it-IT" sz="2600" dirty="0"/>
              <a:t> L’attesa per ordinare il pasto e per effettuare il pagamento al </a:t>
            </a:r>
            <a:r>
              <a:rPr lang="it-IT" sz="2600" dirty="0" err="1"/>
              <a:t>McDrive</a:t>
            </a:r>
            <a:r>
              <a:rPr lang="it-IT" sz="2600" dirty="0"/>
              <a:t>.</a:t>
            </a:r>
          </a:p>
        </p:txBody>
      </p:sp>
      <p:sp>
        <p:nvSpPr>
          <p:cNvPr id="4" name="Segnaposto numero diapositiva 3">
            <a:extLst>
              <a:ext uri="{FF2B5EF4-FFF2-40B4-BE49-F238E27FC236}">
                <a16:creationId xmlns:a16="http://schemas.microsoft.com/office/drawing/2014/main" id="{8606584F-0B91-E010-28D9-F4E2DBC00D9D}"/>
              </a:ext>
            </a:extLst>
          </p:cNvPr>
          <p:cNvSpPr>
            <a:spLocks noGrp="1"/>
          </p:cNvSpPr>
          <p:nvPr>
            <p:ph type="sldNum" sz="quarter" idx="12"/>
          </p:nvPr>
        </p:nvSpPr>
        <p:spPr/>
        <p:txBody>
          <a:bodyPr/>
          <a:lstStyle/>
          <a:p>
            <a:pPr rtl="0"/>
            <a:fld id="{4FAB73BC-B049-4115-A692-8D63A059BFB8}" type="slidenum">
              <a:rPr lang="it-IT" sz="1800" noProof="0" smtClean="0"/>
              <a:t>4</a:t>
            </a:fld>
            <a:endParaRPr lang="it-IT" sz="1800" noProof="0"/>
          </a:p>
        </p:txBody>
      </p:sp>
    </p:spTree>
    <p:extLst>
      <p:ext uri="{BB962C8B-B14F-4D97-AF65-F5344CB8AC3E}">
        <p14:creationId xmlns:p14="http://schemas.microsoft.com/office/powerpoint/2010/main" val="4233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B5D9CED4-0FD8-631B-80D2-447DA4935BF8}"/>
              </a:ext>
            </a:extLst>
          </p:cNvPr>
          <p:cNvPicPr>
            <a:picLocks noChangeAspect="1"/>
          </p:cNvPicPr>
          <p:nvPr/>
        </p:nvPicPr>
        <p:blipFill>
          <a:blip r:embed="rId2"/>
          <a:stretch>
            <a:fillRect/>
          </a:stretch>
        </p:blipFill>
        <p:spPr>
          <a:xfrm>
            <a:off x="6448421" y="2543781"/>
            <a:ext cx="5265186" cy="2620153"/>
          </a:xfrm>
          <a:prstGeom prst="rect">
            <a:avLst/>
          </a:prstGeom>
        </p:spPr>
      </p:pic>
      <p:pic>
        <p:nvPicPr>
          <p:cNvPr id="6" name="Immagine 5">
            <a:extLst>
              <a:ext uri="{FF2B5EF4-FFF2-40B4-BE49-F238E27FC236}">
                <a16:creationId xmlns:a16="http://schemas.microsoft.com/office/drawing/2014/main" id="{878CF3C5-D4CD-0C59-6279-2BCFEADD3C25}"/>
              </a:ext>
            </a:extLst>
          </p:cNvPr>
          <p:cNvPicPr>
            <a:picLocks noChangeAspect="1"/>
          </p:cNvPicPr>
          <p:nvPr/>
        </p:nvPicPr>
        <p:blipFill>
          <a:blip r:embed="rId3"/>
          <a:stretch>
            <a:fillRect/>
          </a:stretch>
        </p:blipFill>
        <p:spPr>
          <a:xfrm>
            <a:off x="478391" y="2543783"/>
            <a:ext cx="5265186" cy="2505309"/>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(1,1,2,11,3) vs (1,1,4,19,5) – centro </a:t>
            </a:r>
            <a:r>
              <a:rPr lang="it-IT" sz="2000" dirty="0" err="1">
                <a:solidFill>
                  <a:schemeClr val="tx1"/>
                </a:solidFill>
              </a:rPr>
              <a:t>withdraw</a:t>
            </a:r>
            <a:r>
              <a:rPr lang="it-IT" sz="2000" dirty="0">
                <a:solidFill>
                  <a:schemeClr val="tx1"/>
                </a:solidFill>
              </a:rPr>
              <a:t> food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12:00 </a:t>
            </a:r>
            <a:r>
              <a:rPr lang="it-IT" dirty="0">
                <a:sym typeface="Wingdings" panose="05000000000000000000" pitchFamily="2" charset="2"/>
              </a:rPr>
              <a:t> 15:00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Tendente a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Divergente</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0,723386 </a:t>
                      </a:r>
                      <a:r>
                        <a:rPr lang="it-IT" sz="1200" dirty="0"/>
                        <a:t>+/-</a:t>
                      </a:r>
                      <a:r>
                        <a:rPr lang="it-IT" sz="1600" dirty="0"/>
                        <a:t> 0,007483</a:t>
                      </a:r>
                    </a:p>
                  </a:txBody>
                  <a:tcPr/>
                </a:tc>
                <a:tc>
                  <a:txBody>
                    <a:bodyPr/>
                    <a:lstStyle/>
                    <a:p>
                      <a:r>
                        <a:rPr lang="it-IT" sz="1600" dirty="0"/>
                        <a:t>352,687144 </a:t>
                      </a:r>
                      <a:r>
                        <a:rPr lang="it-IT" sz="1200" dirty="0"/>
                        <a:t>+/-</a:t>
                      </a:r>
                      <a:r>
                        <a:rPr lang="it-IT" sz="1600" dirty="0"/>
                        <a:t> 8,178942</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CAF899FA-EE29-D49B-048F-B87973EAA8AA}"/>
              </a:ext>
            </a:extLst>
          </p:cNvPr>
          <p:cNvSpPr>
            <a:spLocks noGrp="1"/>
          </p:cNvSpPr>
          <p:nvPr>
            <p:ph type="sldNum" sz="quarter" idx="12"/>
          </p:nvPr>
        </p:nvSpPr>
        <p:spPr/>
        <p:txBody>
          <a:bodyPr/>
          <a:lstStyle/>
          <a:p>
            <a:pPr rtl="0"/>
            <a:fld id="{4FAB73BC-B049-4115-A692-8D63A059BFB8}" type="slidenum">
              <a:rPr lang="it-IT" sz="1800" noProof="0" smtClean="0"/>
              <a:t>40</a:t>
            </a:fld>
            <a:endParaRPr lang="it-IT" sz="1800" noProof="0"/>
          </a:p>
        </p:txBody>
      </p:sp>
    </p:spTree>
    <p:extLst>
      <p:ext uri="{BB962C8B-B14F-4D97-AF65-F5344CB8AC3E}">
        <p14:creationId xmlns:p14="http://schemas.microsoft.com/office/powerpoint/2010/main" val="19009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68DFDC2D-89E8-6DEF-8215-CF6196274463}"/>
              </a:ext>
            </a:extLst>
          </p:cNvPr>
          <p:cNvPicPr>
            <a:picLocks noChangeAspect="1"/>
          </p:cNvPicPr>
          <p:nvPr/>
        </p:nvPicPr>
        <p:blipFill>
          <a:blip r:embed="rId2"/>
          <a:stretch>
            <a:fillRect/>
          </a:stretch>
        </p:blipFill>
        <p:spPr>
          <a:xfrm>
            <a:off x="6448421" y="2543781"/>
            <a:ext cx="5265186" cy="2620153"/>
          </a:xfrm>
          <a:prstGeom prst="rect">
            <a:avLst/>
          </a:prstGeom>
        </p:spPr>
      </p:pic>
      <p:pic>
        <p:nvPicPr>
          <p:cNvPr id="9" name="Immagine 8">
            <a:extLst>
              <a:ext uri="{FF2B5EF4-FFF2-40B4-BE49-F238E27FC236}">
                <a16:creationId xmlns:a16="http://schemas.microsoft.com/office/drawing/2014/main" id="{F8BF26D0-C670-8AA2-304E-9E40360D9F8A}"/>
              </a:ext>
            </a:extLst>
          </p:cNvPr>
          <p:cNvPicPr>
            <a:picLocks noChangeAspect="1"/>
          </p:cNvPicPr>
          <p:nvPr/>
        </p:nvPicPr>
        <p:blipFill>
          <a:blip r:embed="rId3"/>
          <a:stretch>
            <a:fillRect/>
          </a:stretch>
        </p:blipFill>
        <p:spPr>
          <a:xfrm>
            <a:off x="478390" y="2543781"/>
            <a:ext cx="5182427" cy="2505309"/>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(1,1,2,11,3) vs (1,1,4,19,5) – centro </a:t>
            </a:r>
            <a:r>
              <a:rPr lang="it-IT" sz="2000" dirty="0" err="1">
                <a:solidFill>
                  <a:schemeClr val="tx1"/>
                </a:solidFill>
              </a:rPr>
              <a:t>consuption</a:t>
            </a:r>
            <a:endParaRPr lang="it-IT" sz="2000" dirty="0">
              <a:solidFill>
                <a:schemeClr val="tx1"/>
              </a:solidFill>
            </a:endParaRP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12:00 </a:t>
            </a:r>
            <a:r>
              <a:rPr lang="it-IT" dirty="0">
                <a:sym typeface="Wingdings" panose="05000000000000000000" pitchFamily="2" charset="2"/>
              </a:rPr>
              <a:t> 15:00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0,760682 </a:t>
                      </a:r>
                      <a:r>
                        <a:rPr lang="it-IT" sz="1200" dirty="0"/>
                        <a:t>+/-</a:t>
                      </a:r>
                      <a:r>
                        <a:rPr lang="it-IT" sz="1600" dirty="0"/>
                        <a:t> 0,008051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264,951480 </a:t>
                      </a:r>
                      <a:r>
                        <a:rPr lang="it-IT" sz="1200" dirty="0"/>
                        <a:t>+/-</a:t>
                      </a:r>
                      <a:r>
                        <a:rPr lang="it-IT" sz="1600" dirty="0"/>
                        <a:t> 36,166638</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0,686764 </a:t>
                      </a:r>
                      <a:r>
                        <a:rPr lang="it-IT" sz="1200" dirty="0"/>
                        <a:t>+/-</a:t>
                      </a:r>
                      <a:r>
                        <a:rPr lang="it-IT" sz="1600" dirty="0"/>
                        <a:t> 0,006728</a:t>
                      </a:r>
                    </a:p>
                  </a:txBody>
                  <a:tcPr/>
                </a:tc>
                <a:tc>
                  <a:txBody>
                    <a:bodyPr/>
                    <a:lstStyle/>
                    <a:p>
                      <a:r>
                        <a:rPr lang="it-IT" sz="1600" dirty="0"/>
                        <a:t>23,835521 </a:t>
                      </a:r>
                      <a:r>
                        <a:rPr lang="it-IT" sz="1200" dirty="0"/>
                        <a:t>+/-</a:t>
                      </a:r>
                      <a:r>
                        <a:rPr lang="it-IT" sz="1600" dirty="0"/>
                        <a:t> 4,024639</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466D4E11-43C5-AB44-C6ED-345CD25A19B0}"/>
              </a:ext>
            </a:extLst>
          </p:cNvPr>
          <p:cNvSpPr>
            <a:spLocks noGrp="1"/>
          </p:cNvSpPr>
          <p:nvPr>
            <p:ph type="sldNum" sz="quarter" idx="12"/>
          </p:nvPr>
        </p:nvSpPr>
        <p:spPr/>
        <p:txBody>
          <a:bodyPr/>
          <a:lstStyle/>
          <a:p>
            <a:pPr rtl="0"/>
            <a:fld id="{4FAB73BC-B049-4115-A692-8D63A059BFB8}" type="slidenum">
              <a:rPr lang="it-IT" sz="1800" noProof="0" smtClean="0"/>
              <a:t>41</a:t>
            </a:fld>
            <a:endParaRPr lang="it-IT" sz="1800" noProof="0"/>
          </a:p>
        </p:txBody>
      </p:sp>
    </p:spTree>
    <p:extLst>
      <p:ext uri="{BB962C8B-B14F-4D97-AF65-F5344CB8AC3E}">
        <p14:creationId xmlns:p14="http://schemas.microsoft.com/office/powerpoint/2010/main" val="283516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C7BE20D7-1497-F057-747F-CC204A14A80A}"/>
              </a:ext>
            </a:extLst>
          </p:cNvPr>
          <p:cNvPicPr>
            <a:picLocks noChangeAspect="1"/>
          </p:cNvPicPr>
          <p:nvPr/>
        </p:nvPicPr>
        <p:blipFill>
          <a:blip r:embed="rId2"/>
          <a:stretch>
            <a:fillRect/>
          </a:stretch>
        </p:blipFill>
        <p:spPr>
          <a:xfrm>
            <a:off x="6448421" y="2543781"/>
            <a:ext cx="5265186" cy="2593056"/>
          </a:xfrm>
          <a:prstGeom prst="rect">
            <a:avLst/>
          </a:prstGeom>
        </p:spPr>
      </p:pic>
      <p:pic>
        <p:nvPicPr>
          <p:cNvPr id="6" name="Immagine 5">
            <a:extLst>
              <a:ext uri="{FF2B5EF4-FFF2-40B4-BE49-F238E27FC236}">
                <a16:creationId xmlns:a16="http://schemas.microsoft.com/office/drawing/2014/main" id="{A4DD3BAF-C19D-C48D-D3CA-80D1B858F8EC}"/>
              </a:ext>
            </a:extLst>
          </p:cNvPr>
          <p:cNvPicPr>
            <a:picLocks noChangeAspect="1"/>
          </p:cNvPicPr>
          <p:nvPr/>
        </p:nvPicPr>
        <p:blipFill>
          <a:blip r:embed="rId3"/>
          <a:stretch>
            <a:fillRect/>
          </a:stretch>
        </p:blipFill>
        <p:spPr>
          <a:xfrm>
            <a:off x="478390" y="2543781"/>
            <a:ext cx="5198825" cy="2505309"/>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(1,1,2,11,3) vs (1,1,4,19,5) – centro playground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12:00 </a:t>
            </a:r>
            <a:r>
              <a:rPr lang="it-IT" dirty="0">
                <a:sym typeface="Wingdings" panose="05000000000000000000" pitchFamily="2" charset="2"/>
              </a:rPr>
              <a:t> 15:00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0,598620 </a:t>
                      </a:r>
                      <a:r>
                        <a:rPr lang="it-IT" sz="1200" dirty="0"/>
                        <a:t>+/-</a:t>
                      </a:r>
                      <a:r>
                        <a:rPr lang="it-IT" sz="1600" dirty="0"/>
                        <a:t> 0,003892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0,286217 </a:t>
                      </a:r>
                      <a:r>
                        <a:rPr lang="it-IT" sz="1200" dirty="0"/>
                        <a:t>+/-</a:t>
                      </a:r>
                      <a:r>
                        <a:rPr lang="it-IT" sz="1600" dirty="0"/>
                        <a:t> 0,004139</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0,634175 </a:t>
                      </a:r>
                      <a:r>
                        <a:rPr lang="it-IT" sz="1200" dirty="0"/>
                        <a:t>+/-</a:t>
                      </a:r>
                      <a:r>
                        <a:rPr lang="it-IT" sz="1600" dirty="0"/>
                        <a:t> 0,004097</a:t>
                      </a:r>
                    </a:p>
                  </a:txBody>
                  <a:tcPr/>
                </a:tc>
                <a:tc>
                  <a:txBody>
                    <a:bodyPr/>
                    <a:lstStyle/>
                    <a:p>
                      <a:r>
                        <a:rPr lang="it-IT" sz="1600" dirty="0"/>
                        <a:t>0,189461 </a:t>
                      </a:r>
                      <a:r>
                        <a:rPr lang="it-IT" sz="1200" dirty="0"/>
                        <a:t>+/-</a:t>
                      </a:r>
                      <a:r>
                        <a:rPr lang="it-IT" sz="1600" dirty="0"/>
                        <a:t> 0,004092</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B90ACC19-983E-FBF7-4D04-EC54C32722FC}"/>
              </a:ext>
            </a:extLst>
          </p:cNvPr>
          <p:cNvSpPr>
            <a:spLocks noGrp="1"/>
          </p:cNvSpPr>
          <p:nvPr>
            <p:ph type="sldNum" sz="quarter" idx="12"/>
          </p:nvPr>
        </p:nvSpPr>
        <p:spPr/>
        <p:txBody>
          <a:bodyPr/>
          <a:lstStyle/>
          <a:p>
            <a:pPr rtl="0"/>
            <a:fld id="{4FAB73BC-B049-4115-A692-8D63A059BFB8}" type="slidenum">
              <a:rPr lang="it-IT" sz="1800" noProof="0" smtClean="0"/>
              <a:t>42</a:t>
            </a:fld>
            <a:endParaRPr lang="it-IT" sz="1800" noProof="0"/>
          </a:p>
        </p:txBody>
      </p:sp>
    </p:spTree>
    <p:extLst>
      <p:ext uri="{BB962C8B-B14F-4D97-AF65-F5344CB8AC3E}">
        <p14:creationId xmlns:p14="http://schemas.microsoft.com/office/powerpoint/2010/main" val="8790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92FD6205-9CD8-D04A-51F3-10AC28814DC3}"/>
              </a:ext>
            </a:extLst>
          </p:cNvPr>
          <p:cNvPicPr>
            <a:picLocks noChangeAspect="1"/>
          </p:cNvPicPr>
          <p:nvPr/>
        </p:nvPicPr>
        <p:blipFill>
          <a:blip r:embed="rId2"/>
          <a:stretch>
            <a:fillRect/>
          </a:stretch>
        </p:blipFill>
        <p:spPr>
          <a:xfrm>
            <a:off x="6430703" y="2543781"/>
            <a:ext cx="5265186" cy="2614772"/>
          </a:xfrm>
          <a:prstGeom prst="rect">
            <a:avLst/>
          </a:prstGeom>
        </p:spPr>
      </p:pic>
      <p:pic>
        <p:nvPicPr>
          <p:cNvPr id="4" name="Immagine 3">
            <a:extLst>
              <a:ext uri="{FF2B5EF4-FFF2-40B4-BE49-F238E27FC236}">
                <a16:creationId xmlns:a16="http://schemas.microsoft.com/office/drawing/2014/main" id="{8C831314-587C-AA09-FDB6-A348411254F8}"/>
              </a:ext>
            </a:extLst>
          </p:cNvPr>
          <p:cNvPicPr>
            <a:picLocks noChangeAspect="1"/>
          </p:cNvPicPr>
          <p:nvPr/>
        </p:nvPicPr>
        <p:blipFill>
          <a:blip r:embed="rId3"/>
          <a:stretch>
            <a:fillRect/>
          </a:stretch>
        </p:blipFill>
        <p:spPr>
          <a:xfrm>
            <a:off x="569167" y="2543781"/>
            <a:ext cx="5186484" cy="2505309"/>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(1,1,1,19,5) vs (1,1,2,19,5) – centro </a:t>
            </a:r>
            <a:r>
              <a:rPr lang="it-IT" sz="2000" dirty="0" err="1">
                <a:solidFill>
                  <a:schemeClr val="tx1"/>
                </a:solidFill>
              </a:rPr>
              <a:t>withdraw</a:t>
            </a:r>
            <a:r>
              <a:rPr lang="it-IT" sz="2000" dirty="0">
                <a:solidFill>
                  <a:schemeClr val="tx1"/>
                </a:solidFill>
              </a:rPr>
              <a:t> food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15:00 </a:t>
            </a:r>
            <a:r>
              <a:rPr lang="it-IT" dirty="0">
                <a:sym typeface="Wingdings" panose="05000000000000000000" pitchFamily="2" charset="2"/>
              </a:rPr>
              <a:t> 18:00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0,796029 </a:t>
                      </a:r>
                      <a:r>
                        <a:rPr lang="it-IT" sz="1200" dirty="0"/>
                        <a:t>+/-</a:t>
                      </a:r>
                      <a:r>
                        <a:rPr lang="it-IT" sz="1600" dirty="0"/>
                        <a:t> 0,007512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500" dirty="0"/>
                        <a:t>1152,469797</a:t>
                      </a:r>
                      <a:r>
                        <a:rPr lang="it-IT" sz="1600" dirty="0"/>
                        <a:t> </a:t>
                      </a:r>
                      <a:r>
                        <a:rPr lang="it-IT" sz="1200" dirty="0"/>
                        <a:t>+/-</a:t>
                      </a:r>
                      <a:r>
                        <a:rPr lang="it-IT" sz="1600" dirty="0"/>
                        <a:t> </a:t>
                      </a:r>
                      <a:r>
                        <a:rPr lang="it-IT" sz="1500" dirty="0"/>
                        <a:t>68,221994</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0,398043 </a:t>
                      </a:r>
                      <a:r>
                        <a:rPr lang="it-IT" sz="1200" dirty="0"/>
                        <a:t>+/-</a:t>
                      </a:r>
                      <a:r>
                        <a:rPr lang="it-IT" sz="1600" dirty="0"/>
                        <a:t> 0,003794</a:t>
                      </a:r>
                    </a:p>
                  </a:txBody>
                  <a:tcPr/>
                </a:tc>
                <a:tc>
                  <a:txBody>
                    <a:bodyPr/>
                    <a:lstStyle/>
                    <a:p>
                      <a:r>
                        <a:rPr lang="it-IT" sz="1600" dirty="0"/>
                        <a:t>285,572421 </a:t>
                      </a:r>
                      <a:r>
                        <a:rPr lang="it-IT" sz="1200" dirty="0"/>
                        <a:t>+/-</a:t>
                      </a:r>
                      <a:r>
                        <a:rPr lang="it-IT" sz="1600" dirty="0"/>
                        <a:t> 3,157248</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CAA8EC89-9BEF-D36E-C7CA-6EF817279A83}"/>
              </a:ext>
            </a:extLst>
          </p:cNvPr>
          <p:cNvSpPr>
            <a:spLocks noGrp="1"/>
          </p:cNvSpPr>
          <p:nvPr>
            <p:ph type="sldNum" sz="quarter" idx="12"/>
          </p:nvPr>
        </p:nvSpPr>
        <p:spPr/>
        <p:txBody>
          <a:bodyPr/>
          <a:lstStyle/>
          <a:p>
            <a:pPr rtl="0"/>
            <a:fld id="{4FAB73BC-B049-4115-A692-8D63A059BFB8}" type="slidenum">
              <a:rPr lang="it-IT" sz="1800" noProof="0" smtClean="0"/>
              <a:t>43</a:t>
            </a:fld>
            <a:endParaRPr lang="it-IT" sz="1800" noProof="0"/>
          </a:p>
        </p:txBody>
      </p:sp>
    </p:spTree>
    <p:extLst>
      <p:ext uri="{BB962C8B-B14F-4D97-AF65-F5344CB8AC3E}">
        <p14:creationId xmlns:p14="http://schemas.microsoft.com/office/powerpoint/2010/main" val="18839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016F852-5504-646E-32CA-33BC451C9460}"/>
              </a:ext>
            </a:extLst>
          </p:cNvPr>
          <p:cNvPicPr>
            <a:picLocks noChangeAspect="1"/>
          </p:cNvPicPr>
          <p:nvPr/>
        </p:nvPicPr>
        <p:blipFill>
          <a:blip r:embed="rId2"/>
          <a:stretch>
            <a:fillRect/>
          </a:stretch>
        </p:blipFill>
        <p:spPr>
          <a:xfrm>
            <a:off x="6448421" y="2543779"/>
            <a:ext cx="5265186" cy="2620153"/>
          </a:xfrm>
          <a:prstGeom prst="rect">
            <a:avLst/>
          </a:prstGeom>
        </p:spPr>
      </p:pic>
      <p:pic>
        <p:nvPicPr>
          <p:cNvPr id="4" name="Immagine 3">
            <a:extLst>
              <a:ext uri="{FF2B5EF4-FFF2-40B4-BE49-F238E27FC236}">
                <a16:creationId xmlns:a16="http://schemas.microsoft.com/office/drawing/2014/main" id="{0701F1B9-05A1-A04C-7F31-15B73588E9FA}"/>
              </a:ext>
            </a:extLst>
          </p:cNvPr>
          <p:cNvPicPr>
            <a:picLocks noChangeAspect="1"/>
          </p:cNvPicPr>
          <p:nvPr/>
        </p:nvPicPr>
        <p:blipFill>
          <a:blip r:embed="rId3"/>
          <a:stretch>
            <a:fillRect/>
          </a:stretch>
        </p:blipFill>
        <p:spPr>
          <a:xfrm>
            <a:off x="478390" y="2543780"/>
            <a:ext cx="5265186" cy="2530433"/>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(1,1,4,19,5) vs (1,1,5,23,6) – centro </a:t>
            </a:r>
            <a:r>
              <a:rPr lang="it-IT" sz="2000" dirty="0" err="1">
                <a:solidFill>
                  <a:schemeClr val="tx1"/>
                </a:solidFill>
              </a:rPr>
              <a:t>withdraw</a:t>
            </a:r>
            <a:r>
              <a:rPr lang="it-IT" sz="2000" dirty="0">
                <a:solidFill>
                  <a:schemeClr val="tx1"/>
                </a:solidFill>
              </a:rPr>
              <a:t> food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18:00 </a:t>
            </a:r>
            <a:r>
              <a:rPr lang="it-IT" dirty="0">
                <a:sym typeface="Wingdings" panose="05000000000000000000" pitchFamily="2" charset="2"/>
              </a:rPr>
              <a:t> 22:00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0,964103 </a:t>
                      </a:r>
                      <a:r>
                        <a:rPr lang="it-IT" sz="1200" dirty="0"/>
                        <a:t>+/-</a:t>
                      </a:r>
                      <a:r>
                        <a:rPr lang="it-IT" sz="1600" dirty="0"/>
                        <a:t> 0,006938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500" dirty="0"/>
                        <a:t>1923,344517</a:t>
                      </a:r>
                      <a:r>
                        <a:rPr lang="it-IT" sz="1600" dirty="0"/>
                        <a:t> </a:t>
                      </a:r>
                      <a:r>
                        <a:rPr lang="it-IT" sz="1200" dirty="0"/>
                        <a:t>+/-</a:t>
                      </a:r>
                      <a:r>
                        <a:rPr lang="it-IT" sz="1600" dirty="0"/>
                        <a:t> </a:t>
                      </a:r>
                      <a:r>
                        <a:rPr lang="it-IT" sz="1500" dirty="0"/>
                        <a:t>386,035053</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0,771552 </a:t>
                      </a:r>
                      <a:r>
                        <a:rPr lang="it-IT" sz="1200" dirty="0"/>
                        <a:t>+/-</a:t>
                      </a:r>
                      <a:r>
                        <a:rPr lang="it-IT" sz="1600" dirty="0"/>
                        <a:t> 0,007138</a:t>
                      </a:r>
                    </a:p>
                  </a:txBody>
                  <a:tcPr/>
                </a:tc>
                <a:tc>
                  <a:txBody>
                    <a:bodyPr/>
                    <a:lstStyle/>
                    <a:p>
                      <a:r>
                        <a:rPr lang="it-IT" sz="1600" dirty="0"/>
                        <a:t>536,987959 </a:t>
                      </a:r>
                      <a:r>
                        <a:rPr lang="it-IT" sz="1200" dirty="0"/>
                        <a:t>+/-</a:t>
                      </a:r>
                      <a:r>
                        <a:rPr lang="it-IT" sz="1600" dirty="0"/>
                        <a:t> 35,245249</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D6940AB9-DA49-58AC-4CCA-2DAFC970B7F3}"/>
              </a:ext>
            </a:extLst>
          </p:cNvPr>
          <p:cNvSpPr>
            <a:spLocks noGrp="1"/>
          </p:cNvSpPr>
          <p:nvPr>
            <p:ph type="sldNum" sz="quarter" idx="12"/>
          </p:nvPr>
        </p:nvSpPr>
        <p:spPr/>
        <p:txBody>
          <a:bodyPr/>
          <a:lstStyle/>
          <a:p>
            <a:pPr rtl="0"/>
            <a:fld id="{4FAB73BC-B049-4115-A692-8D63A059BFB8}" type="slidenum">
              <a:rPr lang="it-IT" sz="1800" noProof="0" smtClean="0"/>
              <a:t>44</a:t>
            </a:fld>
            <a:endParaRPr lang="it-IT" sz="1800" noProof="0"/>
          </a:p>
        </p:txBody>
      </p:sp>
    </p:spTree>
    <p:extLst>
      <p:ext uri="{BB962C8B-B14F-4D97-AF65-F5344CB8AC3E}">
        <p14:creationId xmlns:p14="http://schemas.microsoft.com/office/powerpoint/2010/main" val="40087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E95F67A-8AF4-C03E-176E-76065A1575BA}"/>
              </a:ext>
            </a:extLst>
          </p:cNvPr>
          <p:cNvPicPr>
            <a:picLocks noChangeAspect="1"/>
          </p:cNvPicPr>
          <p:nvPr/>
        </p:nvPicPr>
        <p:blipFill>
          <a:blip r:embed="rId2"/>
          <a:stretch>
            <a:fillRect/>
          </a:stretch>
        </p:blipFill>
        <p:spPr>
          <a:xfrm>
            <a:off x="6448421" y="2543781"/>
            <a:ext cx="5265186" cy="2580478"/>
          </a:xfrm>
          <a:prstGeom prst="rect">
            <a:avLst/>
          </a:prstGeom>
        </p:spPr>
      </p:pic>
      <p:pic>
        <p:nvPicPr>
          <p:cNvPr id="4" name="Immagine 3">
            <a:extLst>
              <a:ext uri="{FF2B5EF4-FFF2-40B4-BE49-F238E27FC236}">
                <a16:creationId xmlns:a16="http://schemas.microsoft.com/office/drawing/2014/main" id="{7F962467-B9F8-9456-D212-5648A6CBC29A}"/>
              </a:ext>
            </a:extLst>
          </p:cNvPr>
          <p:cNvPicPr>
            <a:picLocks noChangeAspect="1"/>
          </p:cNvPicPr>
          <p:nvPr/>
        </p:nvPicPr>
        <p:blipFill>
          <a:blip r:embed="rId3"/>
          <a:stretch>
            <a:fillRect/>
          </a:stretch>
        </p:blipFill>
        <p:spPr>
          <a:xfrm>
            <a:off x="634622" y="2543781"/>
            <a:ext cx="5025911" cy="2505308"/>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(1,1,4,19,5) vs (1,1,5,23,6) – centro </a:t>
            </a:r>
            <a:r>
              <a:rPr lang="it-IT" sz="2000" dirty="0" err="1">
                <a:solidFill>
                  <a:schemeClr val="tx1"/>
                </a:solidFill>
              </a:rPr>
              <a:t>consuption</a:t>
            </a:r>
            <a:endParaRPr lang="it-IT" sz="2000" dirty="0">
              <a:solidFill>
                <a:schemeClr val="tx1"/>
              </a:solidFill>
            </a:endParaRP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18:00 </a:t>
            </a:r>
            <a:r>
              <a:rPr lang="it-IT" dirty="0">
                <a:sym typeface="Wingdings" panose="05000000000000000000" pitchFamily="2" charset="2"/>
              </a:rPr>
              <a:t> 22:00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0,841489 </a:t>
                      </a:r>
                      <a:r>
                        <a:rPr lang="it-IT" sz="1200" dirty="0"/>
                        <a:t>+/-</a:t>
                      </a:r>
                      <a:r>
                        <a:rPr lang="it-IT" sz="1600" dirty="0"/>
                        <a:t> 0,007628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258,332669 </a:t>
                      </a:r>
                      <a:r>
                        <a:rPr lang="it-IT" sz="1200" dirty="0"/>
                        <a:t>+/-</a:t>
                      </a:r>
                      <a:r>
                        <a:rPr lang="it-IT" sz="1600" dirty="0"/>
                        <a:t> 38,187410</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0,695267 </a:t>
                      </a:r>
                      <a:r>
                        <a:rPr lang="it-IT" sz="1200" dirty="0"/>
                        <a:t>+/-</a:t>
                      </a:r>
                      <a:r>
                        <a:rPr lang="it-IT" sz="1600" dirty="0"/>
                        <a:t> 0,006293</a:t>
                      </a:r>
                    </a:p>
                  </a:txBody>
                  <a:tcPr/>
                </a:tc>
                <a:tc>
                  <a:txBody>
                    <a:bodyPr/>
                    <a:lstStyle/>
                    <a:p>
                      <a:r>
                        <a:rPr lang="it-IT" sz="1600" dirty="0"/>
                        <a:t>20,560713 </a:t>
                      </a:r>
                      <a:r>
                        <a:rPr lang="it-IT" sz="1200" dirty="0"/>
                        <a:t>+/-</a:t>
                      </a:r>
                      <a:r>
                        <a:rPr lang="it-IT" sz="1600" dirty="0"/>
                        <a:t> 4,599469</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97FE7360-F9AE-24B5-4E8C-4C465D1FA6D2}"/>
              </a:ext>
            </a:extLst>
          </p:cNvPr>
          <p:cNvSpPr>
            <a:spLocks noGrp="1"/>
          </p:cNvSpPr>
          <p:nvPr>
            <p:ph type="sldNum" sz="quarter" idx="12"/>
          </p:nvPr>
        </p:nvSpPr>
        <p:spPr/>
        <p:txBody>
          <a:bodyPr/>
          <a:lstStyle/>
          <a:p>
            <a:pPr rtl="0"/>
            <a:fld id="{4FAB73BC-B049-4115-A692-8D63A059BFB8}" type="slidenum">
              <a:rPr lang="it-IT" sz="1800" noProof="0" smtClean="0"/>
              <a:t>45</a:t>
            </a:fld>
            <a:endParaRPr lang="it-IT" sz="1800" noProof="0"/>
          </a:p>
        </p:txBody>
      </p:sp>
    </p:spTree>
    <p:extLst>
      <p:ext uri="{BB962C8B-B14F-4D97-AF65-F5344CB8AC3E}">
        <p14:creationId xmlns:p14="http://schemas.microsoft.com/office/powerpoint/2010/main" val="331892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1172BD8-BAA9-1BCB-7B6C-7E4C4EE551B6}"/>
              </a:ext>
            </a:extLst>
          </p:cNvPr>
          <p:cNvPicPr>
            <a:picLocks noChangeAspect="1"/>
          </p:cNvPicPr>
          <p:nvPr/>
        </p:nvPicPr>
        <p:blipFill>
          <a:blip r:embed="rId2"/>
          <a:stretch>
            <a:fillRect/>
          </a:stretch>
        </p:blipFill>
        <p:spPr>
          <a:xfrm>
            <a:off x="6410108" y="2543780"/>
            <a:ext cx="5293892" cy="2593056"/>
          </a:xfrm>
          <a:prstGeom prst="rect">
            <a:avLst/>
          </a:prstGeom>
        </p:spPr>
      </p:pic>
      <p:pic>
        <p:nvPicPr>
          <p:cNvPr id="4" name="Immagine 3">
            <a:extLst>
              <a:ext uri="{FF2B5EF4-FFF2-40B4-BE49-F238E27FC236}">
                <a16:creationId xmlns:a16="http://schemas.microsoft.com/office/drawing/2014/main" id="{E924EF54-D626-C5DC-8AFD-4138A3EEF9E8}"/>
              </a:ext>
            </a:extLst>
          </p:cNvPr>
          <p:cNvPicPr>
            <a:picLocks noChangeAspect="1"/>
          </p:cNvPicPr>
          <p:nvPr/>
        </p:nvPicPr>
        <p:blipFill>
          <a:blip r:embed="rId3"/>
          <a:stretch>
            <a:fillRect/>
          </a:stretch>
        </p:blipFill>
        <p:spPr>
          <a:xfrm>
            <a:off x="478390" y="2543780"/>
            <a:ext cx="5211166" cy="2505309"/>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2555032" y="1896580"/>
            <a:ext cx="7081935" cy="37650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(1,1,4,19,5) vs (1,1,5,23,6) – centro playground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Fascia 18:00 </a:t>
            </a:r>
            <a:r>
              <a:rPr lang="it-IT" dirty="0">
                <a:sym typeface="Wingdings" panose="05000000000000000000" pitchFamily="2" charset="2"/>
              </a:rPr>
              <a:t> 22:00</a:t>
            </a:r>
            <a:endParaRPr lang="it-IT" dirty="0"/>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0,702126 </a:t>
                      </a:r>
                      <a:r>
                        <a:rPr lang="it-IT" sz="1200" dirty="0"/>
                        <a:t>+/-</a:t>
                      </a:r>
                      <a:r>
                        <a:rPr lang="it-IT" sz="1600" dirty="0"/>
                        <a:t> 0,003885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0,268646 </a:t>
                      </a:r>
                      <a:r>
                        <a:rPr lang="it-IT" sz="1200" dirty="0"/>
                        <a:t>+/-</a:t>
                      </a:r>
                      <a:r>
                        <a:rPr lang="it-IT" sz="1600" dirty="0"/>
                        <a:t> 0,005225</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1"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0,657688 </a:t>
                      </a:r>
                      <a:r>
                        <a:rPr lang="it-IT" sz="1200" dirty="0"/>
                        <a:t>+/-</a:t>
                      </a:r>
                      <a:r>
                        <a:rPr lang="it-IT" sz="1600" dirty="0"/>
                        <a:t> 0,004519</a:t>
                      </a:r>
                    </a:p>
                  </a:txBody>
                  <a:tcPr/>
                </a:tc>
                <a:tc>
                  <a:txBody>
                    <a:bodyPr/>
                    <a:lstStyle/>
                    <a:p>
                      <a:r>
                        <a:rPr lang="it-IT" sz="1600" dirty="0"/>
                        <a:t>0,178116 </a:t>
                      </a:r>
                      <a:r>
                        <a:rPr lang="it-IT" sz="1200" dirty="0"/>
                        <a:t>+/-</a:t>
                      </a:r>
                      <a:r>
                        <a:rPr lang="it-IT" sz="1600" dirty="0"/>
                        <a:t> 0,004405</a:t>
                      </a:r>
                    </a:p>
                  </a:txBody>
                  <a:tcPr/>
                </a:tc>
                <a:extLst>
                  <a:ext uri="{0D108BD9-81ED-4DB2-BD59-A6C34878D82A}">
                    <a16:rowId xmlns:a16="http://schemas.microsoft.com/office/drawing/2014/main" val="2387084392"/>
                  </a:ext>
                </a:extLst>
              </a:tr>
            </a:tbl>
          </a:graphicData>
        </a:graphic>
      </p:graphicFrame>
      <p:sp>
        <p:nvSpPr>
          <p:cNvPr id="3" name="Segnaposto numero diapositiva 2">
            <a:extLst>
              <a:ext uri="{FF2B5EF4-FFF2-40B4-BE49-F238E27FC236}">
                <a16:creationId xmlns:a16="http://schemas.microsoft.com/office/drawing/2014/main" id="{75C2705F-C0BF-CC48-E90B-F61B8B317E9B}"/>
              </a:ext>
            </a:extLst>
          </p:cNvPr>
          <p:cNvSpPr>
            <a:spLocks noGrp="1"/>
          </p:cNvSpPr>
          <p:nvPr>
            <p:ph type="sldNum" sz="quarter" idx="12"/>
          </p:nvPr>
        </p:nvSpPr>
        <p:spPr/>
        <p:txBody>
          <a:bodyPr/>
          <a:lstStyle/>
          <a:p>
            <a:pPr rtl="0"/>
            <a:fld id="{4FAB73BC-B049-4115-A692-8D63A059BFB8}" type="slidenum">
              <a:rPr lang="it-IT" sz="1800" noProof="0" smtClean="0"/>
              <a:t>46</a:t>
            </a:fld>
            <a:endParaRPr lang="it-IT" sz="1800" noProof="0"/>
          </a:p>
        </p:txBody>
      </p:sp>
    </p:spTree>
    <p:extLst>
      <p:ext uri="{BB962C8B-B14F-4D97-AF65-F5344CB8AC3E}">
        <p14:creationId xmlns:p14="http://schemas.microsoft.com/office/powerpoint/2010/main" val="84306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3931A-4DEB-F3F1-5CF5-303416B00987}"/>
              </a:ext>
            </a:extLst>
          </p:cNvPr>
          <p:cNvSpPr>
            <a:spLocks noGrp="1"/>
          </p:cNvSpPr>
          <p:nvPr>
            <p:ph type="title"/>
          </p:nvPr>
        </p:nvSpPr>
        <p:spPr/>
        <p:txBody>
          <a:bodyPr/>
          <a:lstStyle/>
          <a:p>
            <a:r>
              <a:rPr lang="it-IT" dirty="0"/>
              <a:t>Fascia 22:00 </a:t>
            </a:r>
            <a:r>
              <a:rPr lang="it-IT" dirty="0">
                <a:sym typeface="Wingdings" panose="05000000000000000000" pitchFamily="2" charset="2"/>
              </a:rPr>
              <a:t> 23:00</a:t>
            </a:r>
            <a:endParaRPr lang="it-IT" dirty="0"/>
          </a:p>
        </p:txBody>
      </p:sp>
      <p:sp>
        <p:nvSpPr>
          <p:cNvPr id="6" name="Segnaposto contenuto 2">
            <a:extLst>
              <a:ext uri="{FF2B5EF4-FFF2-40B4-BE49-F238E27FC236}">
                <a16:creationId xmlns:a16="http://schemas.microsoft.com/office/drawing/2014/main" id="{DC78078F-0E2A-3766-E88F-84EE1E72254F}"/>
              </a:ext>
            </a:extLst>
          </p:cNvPr>
          <p:cNvSpPr>
            <a:spLocks noGrp="1"/>
          </p:cNvSpPr>
          <p:nvPr>
            <p:ph idx="1"/>
          </p:nvPr>
        </p:nvSpPr>
        <p:spPr>
          <a:xfrm>
            <a:off x="1024129" y="2084832"/>
            <a:ext cx="10143744" cy="3556083"/>
          </a:xfrm>
        </p:spPr>
        <p:txBody>
          <a:bodyPr>
            <a:normAutofit/>
          </a:bodyPr>
          <a:lstStyle/>
          <a:p>
            <a:pPr>
              <a:buClr>
                <a:schemeClr val="accent1"/>
              </a:buClr>
              <a:buFont typeface="Arial" panose="020B0604020202020204" pitchFamily="34" charset="0"/>
              <a:buChar char="•"/>
            </a:pPr>
            <a:r>
              <a:rPr lang="it-IT" sz="2400" dirty="0">
                <a:effectLst/>
                <a:latin typeface="Calibri" panose="020F0502020204030204" pitchFamily="34" charset="0"/>
                <a:ea typeface="Calibri" panose="020F0502020204030204" pitchFamily="34" charset="0"/>
                <a:cs typeface="Times New Roman" panose="02020603050405020304" pitchFamily="18" charset="0"/>
              </a:rPr>
              <a:t> Poiché il tasso degli arrivi nella fascia 6 è uguale al tasso degli arrivi nella fascia 1, in base alla simulazione a orizzonte infinito, la configurazione minima che rispetta tutti i </a:t>
            </a:r>
            <a:r>
              <a:rPr lang="it-IT" sz="2400" dirty="0" err="1">
                <a:effectLst/>
                <a:latin typeface="Calibri" panose="020F0502020204030204" pitchFamily="34" charset="0"/>
                <a:ea typeface="Calibri" panose="020F0502020204030204" pitchFamily="34" charset="0"/>
                <a:cs typeface="Times New Roman" panose="02020603050405020304" pitchFamily="18" charset="0"/>
              </a:rPr>
              <a:t>QoS</a:t>
            </a:r>
            <a:r>
              <a:rPr lang="it-IT" sz="2400" dirty="0">
                <a:effectLst/>
                <a:latin typeface="Calibri" panose="020F0502020204030204" pitchFamily="34" charset="0"/>
                <a:ea typeface="Calibri" panose="020F0502020204030204" pitchFamily="34" charset="0"/>
                <a:cs typeface="Times New Roman" panose="02020603050405020304" pitchFamily="18" charset="0"/>
              </a:rPr>
              <a:t> coincide con quella ottenuta analizzando la fascia 1.</a:t>
            </a:r>
          </a:p>
          <a:p>
            <a:pPr>
              <a:buClr>
                <a:schemeClr val="accent1"/>
              </a:buClr>
              <a:buFont typeface="Arial" panose="020B0604020202020204" pitchFamily="34" charset="0"/>
              <a:buChar char="•"/>
            </a:pPr>
            <a:r>
              <a:rPr lang="it-IT" sz="2400" dirty="0">
                <a:effectLst/>
                <a:latin typeface="Calibri" panose="020F0502020204030204" pitchFamily="34" charset="0"/>
                <a:ea typeface="Calibri" panose="020F0502020204030204" pitchFamily="34" charset="0"/>
                <a:cs typeface="Times New Roman" panose="02020603050405020304" pitchFamily="18" charset="0"/>
              </a:rPr>
              <a:t> Comunque sia, è stato necessario mantenere il numero di serventi nei centri </a:t>
            </a:r>
            <a:r>
              <a:rPr lang="it-IT" sz="2400" i="1" dirty="0" err="1">
                <a:effectLst/>
                <a:latin typeface="Calibri" panose="020F0502020204030204" pitchFamily="34" charset="0"/>
                <a:ea typeface="Calibri" panose="020F0502020204030204" pitchFamily="34" charset="0"/>
                <a:cs typeface="Times New Roman" panose="02020603050405020304" pitchFamily="18" charset="0"/>
              </a:rPr>
              <a:t>consuption</a:t>
            </a:r>
            <a:r>
              <a:rPr lang="it-IT" sz="2400" dirty="0">
                <a:effectLst/>
                <a:latin typeface="Calibri" panose="020F0502020204030204" pitchFamily="34" charset="0"/>
                <a:ea typeface="Calibri" panose="020F0502020204030204" pitchFamily="34" charset="0"/>
                <a:cs typeface="Times New Roman" panose="02020603050405020304" pitchFamily="18" charset="0"/>
              </a:rPr>
              <a:t> e </a:t>
            </a:r>
            <a:r>
              <a:rPr lang="it-IT" sz="2400" i="1" dirty="0">
                <a:effectLst/>
                <a:latin typeface="Calibri" panose="020F0502020204030204" pitchFamily="34" charset="0"/>
                <a:ea typeface="Calibri" panose="020F0502020204030204" pitchFamily="34" charset="0"/>
                <a:cs typeface="Times New Roman" panose="02020603050405020304" pitchFamily="18" charset="0"/>
              </a:rPr>
              <a:t>playground</a:t>
            </a:r>
            <a:r>
              <a:rPr lang="it-IT" sz="2400" dirty="0">
                <a:effectLst/>
                <a:latin typeface="Calibri" panose="020F0502020204030204" pitchFamily="34" charset="0"/>
                <a:ea typeface="Calibri" panose="020F0502020204030204" pitchFamily="34" charset="0"/>
                <a:cs typeface="Times New Roman" panose="02020603050405020304" pitchFamily="18" charset="0"/>
              </a:rPr>
              <a:t> pari al massimo che si è trovato per le fasce orarie finora analizzate (ovvero rispettivamente 23 e 6), arrivando così alla configurazione finale (1, 1, 2, 23, 6).</a:t>
            </a:r>
          </a:p>
        </p:txBody>
      </p:sp>
      <p:sp>
        <p:nvSpPr>
          <p:cNvPr id="3" name="Segnaposto numero diapositiva 2">
            <a:extLst>
              <a:ext uri="{FF2B5EF4-FFF2-40B4-BE49-F238E27FC236}">
                <a16:creationId xmlns:a16="http://schemas.microsoft.com/office/drawing/2014/main" id="{9A4713E4-4A9E-D5E4-57DD-A5C39CBC69BF}"/>
              </a:ext>
            </a:extLst>
          </p:cNvPr>
          <p:cNvSpPr>
            <a:spLocks noGrp="1"/>
          </p:cNvSpPr>
          <p:nvPr>
            <p:ph type="sldNum" sz="quarter" idx="12"/>
          </p:nvPr>
        </p:nvSpPr>
        <p:spPr/>
        <p:txBody>
          <a:bodyPr/>
          <a:lstStyle/>
          <a:p>
            <a:pPr rtl="0"/>
            <a:fld id="{4FAB73BC-B049-4115-A692-8D63A059BFB8}" type="slidenum">
              <a:rPr lang="it-IT" sz="1800" noProof="0" smtClean="0"/>
              <a:t>47</a:t>
            </a:fld>
            <a:endParaRPr lang="it-IT" sz="1800" noProof="0"/>
          </a:p>
        </p:txBody>
      </p:sp>
    </p:spTree>
    <p:extLst>
      <p:ext uri="{BB962C8B-B14F-4D97-AF65-F5344CB8AC3E}">
        <p14:creationId xmlns:p14="http://schemas.microsoft.com/office/powerpoint/2010/main" val="64504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C476FD-AC19-6989-0948-1E25D7CB9661}"/>
              </a:ext>
            </a:extLst>
          </p:cNvPr>
          <p:cNvSpPr>
            <a:spLocks noGrp="1"/>
          </p:cNvSpPr>
          <p:nvPr>
            <p:ph type="title"/>
          </p:nvPr>
        </p:nvSpPr>
        <p:spPr/>
        <p:txBody>
          <a:bodyPr/>
          <a:lstStyle/>
          <a:p>
            <a:r>
              <a:rPr lang="it-IT" dirty="0"/>
              <a:t>Simulazione a orizzonte finito</a:t>
            </a:r>
          </a:p>
        </p:txBody>
      </p:sp>
      <p:sp>
        <p:nvSpPr>
          <p:cNvPr id="3" name="Segnaposto contenuto 2">
            <a:extLst>
              <a:ext uri="{FF2B5EF4-FFF2-40B4-BE49-F238E27FC236}">
                <a16:creationId xmlns:a16="http://schemas.microsoft.com/office/drawing/2014/main" id="{DC9E586C-4FE4-42F6-CB3B-9FA9FFD34FE5}"/>
              </a:ext>
            </a:extLst>
          </p:cNvPr>
          <p:cNvSpPr>
            <a:spLocks noGrp="1"/>
          </p:cNvSpPr>
          <p:nvPr>
            <p:ph idx="1"/>
          </p:nvPr>
        </p:nvSpPr>
        <p:spPr>
          <a:xfrm>
            <a:off x="1024127" y="2084832"/>
            <a:ext cx="9720073" cy="4023360"/>
          </a:xfrm>
        </p:spPr>
        <p:txBody>
          <a:bodyPr>
            <a:normAutofit/>
          </a:bodyPr>
          <a:lstStyle/>
          <a:p>
            <a:pPr>
              <a:buFont typeface="Arial" panose="020B0604020202020204" pitchFamily="34" charset="0"/>
              <a:buChar char="•"/>
            </a:pPr>
            <a:r>
              <a:rPr lang="it-IT" sz="2400" dirty="0">
                <a:latin typeface="Calibri" panose="020F0502020204030204" pitchFamily="34" charset="0"/>
                <a:ea typeface="Calibri" panose="020F0502020204030204" pitchFamily="34" charset="0"/>
                <a:cs typeface="Times New Roman" panose="02020603050405020304" pitchFamily="18" charset="0"/>
              </a:rPr>
              <a:t> </a:t>
            </a:r>
            <a:r>
              <a:rPr lang="it-IT" sz="2400" dirty="0">
                <a:ea typeface="Calibri" panose="020F0502020204030204" pitchFamily="34" charset="0"/>
                <a:cs typeface="Times New Roman" panose="02020603050405020304" pitchFamily="18" charset="0"/>
              </a:rPr>
              <a:t>P</a:t>
            </a:r>
            <a:r>
              <a:rPr lang="it-IT" sz="2400" dirty="0">
                <a:effectLst/>
                <a:ea typeface="Calibri" panose="020F0502020204030204" pitchFamily="34" charset="0"/>
                <a:cs typeface="Times New Roman" panose="02020603050405020304" pitchFamily="18" charset="0"/>
              </a:rPr>
              <a:t>revede che il sistema venga simulato sulle 14 ore lavorative. </a:t>
            </a:r>
            <a:r>
              <a:rPr lang="it-IT" sz="2400" dirty="0">
                <a:ea typeface="Calibri" panose="020F0502020204030204" pitchFamily="34" charset="0"/>
                <a:cs typeface="Times New Roman" panose="02020603050405020304" pitchFamily="18" charset="0"/>
              </a:rPr>
              <a:t>S</a:t>
            </a:r>
            <a:r>
              <a:rPr lang="it-IT" sz="2400" dirty="0">
                <a:effectLst/>
                <a:ea typeface="Calibri" panose="020F0502020204030204" pitchFamily="34" charset="0"/>
                <a:cs typeface="Times New Roman" panose="02020603050405020304" pitchFamily="18" charset="0"/>
              </a:rPr>
              <a:t>ono state considerate, in ciascun cambio di fascia oraria, la variazione della frequenza di arrivo e la riorganizzazione del numero di serventi attivi per ogni centro.</a:t>
            </a:r>
          </a:p>
          <a:p>
            <a:pPr>
              <a:buFont typeface="Arial" panose="020B0604020202020204" pitchFamily="34" charset="0"/>
              <a:buChar char="•"/>
            </a:pPr>
            <a:r>
              <a:rPr lang="it-IT" sz="2400" dirty="0">
                <a:ea typeface="Calibri" panose="020F0502020204030204" pitchFamily="34" charset="0"/>
                <a:cs typeface="Times New Roman" panose="02020603050405020304" pitchFamily="18" charset="0"/>
              </a:rPr>
              <a:t> </a:t>
            </a:r>
            <a:r>
              <a:rPr lang="it-IT" sz="2400" dirty="0">
                <a:effectLst/>
                <a:ea typeface="Calibri" panose="020F0502020204030204" pitchFamily="34" charset="0"/>
                <a:cs typeface="Times New Roman" panose="02020603050405020304" pitchFamily="18" charset="0"/>
              </a:rPr>
              <a:t>Viene eseguita col metodo delle </a:t>
            </a:r>
            <a:r>
              <a:rPr lang="it-IT" sz="2400" i="1" dirty="0">
                <a:effectLst/>
                <a:ea typeface="Calibri" panose="020F0502020204030204" pitchFamily="34" charset="0"/>
                <a:cs typeface="Times New Roman" panose="02020603050405020304" pitchFamily="18" charset="0"/>
              </a:rPr>
              <a:t>Replicazioni</a:t>
            </a:r>
            <a:r>
              <a:rPr lang="it-IT" sz="2400" dirty="0">
                <a:effectLst/>
                <a:ea typeface="Calibri" panose="020F0502020204030204" pitchFamily="34" charset="0"/>
                <a:cs typeface="Times New Roman" panose="02020603050405020304" pitchFamily="18" charset="0"/>
              </a:rPr>
              <a:t>, dove la </a:t>
            </a:r>
            <a:r>
              <a:rPr lang="it-IT" sz="2400" dirty="0" err="1">
                <a:effectLst/>
                <a:ea typeface="Calibri" panose="020F0502020204030204" pitchFamily="34" charset="0"/>
                <a:cs typeface="Times New Roman" panose="02020603050405020304" pitchFamily="18" charset="0"/>
              </a:rPr>
              <a:t>run</a:t>
            </a:r>
            <a:r>
              <a:rPr lang="it-IT" sz="2400" dirty="0">
                <a:effectLst/>
                <a:ea typeface="Calibri" panose="020F0502020204030204" pitchFamily="34" charset="0"/>
                <a:cs typeface="Times New Roman" panose="02020603050405020304" pitchFamily="18" charset="0"/>
              </a:rPr>
              <a:t> è stata eseguita 128 volte in modo tale da poterne derivare delle statistiche mediate sulle 128 repliche.</a:t>
            </a:r>
          </a:p>
          <a:p>
            <a:pPr>
              <a:buFont typeface="Arial" panose="020B0604020202020204" pitchFamily="34" charset="0"/>
              <a:buChar char="•"/>
            </a:pPr>
            <a:r>
              <a:rPr lang="it-IT" sz="2400" dirty="0">
                <a:effectLst/>
                <a:ea typeface="Calibri" panose="020F0502020204030204" pitchFamily="34" charset="0"/>
                <a:cs typeface="Times New Roman" panose="02020603050405020304" pitchFamily="18" charset="0"/>
              </a:rPr>
              <a:t> Per le simulazioni è stato scelto uno stato iniziale corrispondente al sistema vuoto.</a:t>
            </a:r>
            <a:endParaRPr lang="it-IT" sz="2400" dirty="0">
              <a:cs typeface="Calibri" panose="020F0502020204030204" pitchFamily="34" charset="0"/>
            </a:endParaRPr>
          </a:p>
        </p:txBody>
      </p:sp>
      <p:sp>
        <p:nvSpPr>
          <p:cNvPr id="4" name="Segnaposto numero diapositiva 3">
            <a:extLst>
              <a:ext uri="{FF2B5EF4-FFF2-40B4-BE49-F238E27FC236}">
                <a16:creationId xmlns:a16="http://schemas.microsoft.com/office/drawing/2014/main" id="{7AFBEC14-76C9-5388-1DA6-18C37490BB6F}"/>
              </a:ext>
            </a:extLst>
          </p:cNvPr>
          <p:cNvSpPr>
            <a:spLocks noGrp="1"/>
          </p:cNvSpPr>
          <p:nvPr>
            <p:ph type="sldNum" sz="quarter" idx="12"/>
          </p:nvPr>
        </p:nvSpPr>
        <p:spPr/>
        <p:txBody>
          <a:bodyPr/>
          <a:lstStyle/>
          <a:p>
            <a:pPr rtl="0"/>
            <a:fld id="{4FAB73BC-B049-4115-A692-8D63A059BFB8}" type="slidenum">
              <a:rPr lang="it-IT" sz="1800" noProof="0" smtClean="0"/>
              <a:t>48</a:t>
            </a:fld>
            <a:endParaRPr lang="it-IT" sz="1800" noProof="0"/>
          </a:p>
        </p:txBody>
      </p:sp>
    </p:spTree>
    <p:extLst>
      <p:ext uri="{BB962C8B-B14F-4D97-AF65-F5344CB8AC3E}">
        <p14:creationId xmlns:p14="http://schemas.microsoft.com/office/powerpoint/2010/main" val="398625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98FE3-F970-25B2-B1B8-4D2CB30F82BF}"/>
              </a:ext>
            </a:extLst>
          </p:cNvPr>
          <p:cNvSpPr>
            <a:spLocks noGrp="1"/>
          </p:cNvSpPr>
          <p:nvPr>
            <p:ph type="title"/>
          </p:nvPr>
        </p:nvSpPr>
        <p:spPr/>
        <p:txBody>
          <a:bodyPr/>
          <a:lstStyle/>
          <a:p>
            <a:r>
              <a:rPr lang="it-IT" dirty="0"/>
              <a:t>SIMULAZIONE A ORIZZONTE FINITO</a:t>
            </a:r>
          </a:p>
        </p:txBody>
      </p:sp>
      <p:sp>
        <p:nvSpPr>
          <p:cNvPr id="3" name="Segnaposto contenuto 2">
            <a:extLst>
              <a:ext uri="{FF2B5EF4-FFF2-40B4-BE49-F238E27FC236}">
                <a16:creationId xmlns:a16="http://schemas.microsoft.com/office/drawing/2014/main" id="{B4648C55-BF6C-DD19-E8F0-1410ABDA6A78}"/>
              </a:ext>
            </a:extLst>
          </p:cNvPr>
          <p:cNvSpPr>
            <a:spLocks noGrp="1"/>
          </p:cNvSpPr>
          <p:nvPr>
            <p:ph idx="1"/>
          </p:nvPr>
        </p:nvSpPr>
        <p:spPr>
          <a:xfrm>
            <a:off x="1024127" y="2084832"/>
            <a:ext cx="9720073" cy="4023360"/>
          </a:xfrm>
        </p:spPr>
        <p:txBody>
          <a:bodyPr>
            <a:normAutofit/>
          </a:bodyPr>
          <a:lstStyle/>
          <a:p>
            <a:pPr>
              <a:buFont typeface="Arial" panose="020B0604020202020204" pitchFamily="34" charset="0"/>
              <a:buChar char="•"/>
            </a:pPr>
            <a:r>
              <a:rPr lang="it-IT" sz="2400" dirty="0">
                <a:latin typeface="Calibri" panose="020F0502020204030204" pitchFamily="34" charset="0"/>
                <a:ea typeface="Calibri" panose="020F0502020204030204" pitchFamily="34" charset="0"/>
                <a:cs typeface="Times New Roman" panose="02020603050405020304" pitchFamily="18" charset="0"/>
              </a:rPr>
              <a:t> </a:t>
            </a:r>
            <a:r>
              <a:rPr lang="it-IT" sz="2400" dirty="0">
                <a:effectLst/>
                <a:ea typeface="Calibri" panose="020F0502020204030204" pitchFamily="34" charset="0"/>
                <a:cs typeface="Times New Roman" panose="02020603050405020304" pitchFamily="18" charset="0"/>
              </a:rPr>
              <a:t>L’obiettivo è massimizzare il profitto del ristorante considerando come punto di partenza le configurazioni ottenute dalle simulazioni a orizzonte infinito.</a:t>
            </a:r>
          </a:p>
          <a:p>
            <a:pPr>
              <a:buFont typeface="Arial" panose="020B0604020202020204" pitchFamily="34" charset="0"/>
              <a:buChar char="•"/>
            </a:pPr>
            <a:r>
              <a:rPr lang="it-IT" sz="2400" dirty="0">
                <a:ea typeface="Calibri" panose="020F0502020204030204" pitchFamily="34" charset="0"/>
                <a:cs typeface="Times New Roman" panose="02020603050405020304" pitchFamily="18" charset="0"/>
              </a:rPr>
              <a:t> </a:t>
            </a:r>
            <a:r>
              <a:rPr lang="it-IT" sz="2400" dirty="0">
                <a:effectLst/>
                <a:ea typeface="Calibri" panose="020F0502020204030204" pitchFamily="34" charset="0"/>
                <a:cs typeface="Times New Roman" panose="02020603050405020304" pitchFamily="18" charset="0"/>
              </a:rPr>
              <a:t>Poiché i centri soggetti a potenziali perdite sono </a:t>
            </a:r>
            <a:r>
              <a:rPr lang="it-IT" sz="2400" i="1" dirty="0" err="1">
                <a:effectLst/>
                <a:ea typeface="Calibri" panose="020F0502020204030204" pitchFamily="34" charset="0"/>
                <a:cs typeface="Times New Roman" panose="02020603050405020304" pitchFamily="18" charset="0"/>
              </a:rPr>
              <a:t>ordering</a:t>
            </a:r>
            <a:r>
              <a:rPr lang="it-IT" sz="2400" i="1" dirty="0">
                <a:effectLst/>
                <a:ea typeface="Calibri" panose="020F0502020204030204" pitchFamily="34" charset="0"/>
                <a:cs typeface="Times New Roman" panose="02020603050405020304" pitchFamily="18" charset="0"/>
              </a:rPr>
              <a:t> and payment</a:t>
            </a:r>
            <a:r>
              <a:rPr lang="it-IT" sz="2400" dirty="0">
                <a:effectLst/>
                <a:ea typeface="Calibri" panose="020F0502020204030204" pitchFamily="34" charset="0"/>
                <a:cs typeface="Times New Roman" panose="02020603050405020304" pitchFamily="18" charset="0"/>
              </a:rPr>
              <a:t> ed </a:t>
            </a:r>
            <a:r>
              <a:rPr lang="it-IT" sz="2400" i="1" dirty="0" err="1">
                <a:effectLst/>
                <a:ea typeface="Calibri" panose="020F0502020204030204" pitchFamily="34" charset="0"/>
                <a:cs typeface="Times New Roman" panose="02020603050405020304" pitchFamily="18" charset="0"/>
              </a:rPr>
              <a:t>electronic</a:t>
            </a:r>
            <a:r>
              <a:rPr lang="it-IT" sz="2400" i="1" dirty="0">
                <a:effectLst/>
                <a:ea typeface="Calibri" panose="020F0502020204030204" pitchFamily="34" charset="0"/>
                <a:cs typeface="Times New Roman" panose="02020603050405020304" pitchFamily="18" charset="0"/>
              </a:rPr>
              <a:t> </a:t>
            </a:r>
            <a:r>
              <a:rPr lang="it-IT" sz="2400" i="1" dirty="0" err="1">
                <a:effectLst/>
                <a:ea typeface="Calibri" panose="020F0502020204030204" pitchFamily="34" charset="0"/>
                <a:cs typeface="Times New Roman" panose="02020603050405020304" pitchFamily="18" charset="0"/>
              </a:rPr>
              <a:t>ordering</a:t>
            </a:r>
            <a:r>
              <a:rPr lang="it-IT" sz="2400" i="1" dirty="0">
                <a:effectLst/>
                <a:ea typeface="Calibri" panose="020F0502020204030204" pitchFamily="34" charset="0"/>
                <a:cs typeface="Times New Roman" panose="02020603050405020304" pitchFamily="18" charset="0"/>
              </a:rPr>
              <a:t> and payment</a:t>
            </a:r>
            <a:r>
              <a:rPr lang="it-IT" sz="2400" dirty="0">
                <a:effectLst/>
                <a:ea typeface="Calibri" panose="020F0502020204030204" pitchFamily="34" charset="0"/>
                <a:cs typeface="Times New Roman" panose="02020603050405020304" pitchFamily="18" charset="0"/>
              </a:rPr>
              <a:t>, ci aspettiamo che il numero di serventi possa dover essere incrementato per massimizzare il profitto.</a:t>
            </a:r>
          </a:p>
          <a:p>
            <a:pPr>
              <a:buFont typeface="Arial" panose="020B0604020202020204" pitchFamily="34" charset="0"/>
              <a:buChar char="•"/>
            </a:pPr>
            <a:r>
              <a:rPr lang="it-IT" sz="2400" dirty="0">
                <a:ea typeface="Calibri" panose="020F0502020204030204" pitchFamily="34" charset="0"/>
                <a:cs typeface="Times New Roman" panose="02020603050405020304" pitchFamily="18" charset="0"/>
              </a:rPr>
              <a:t> Il tasso di arrivo ai centri 3, 4 e 5 potrebbe aumentare, per cui potrebbero anch’essi essere soggetti a un incremento del numero di serventi </a:t>
            </a:r>
            <a:r>
              <a:rPr lang="it-IT" sz="2400" dirty="0">
                <a:effectLst/>
                <a:ea typeface="Calibri" panose="020F0502020204030204" pitchFamily="34" charset="0"/>
                <a:cs typeface="Times New Roman" panose="02020603050405020304" pitchFamily="18" charset="0"/>
              </a:rPr>
              <a:t>per rispettare i requisiti di </a:t>
            </a:r>
            <a:r>
              <a:rPr lang="it-IT" sz="2400" dirty="0" err="1">
                <a:effectLst/>
                <a:ea typeface="Calibri" panose="020F0502020204030204" pitchFamily="34" charset="0"/>
                <a:cs typeface="Times New Roman" panose="02020603050405020304" pitchFamily="18" charset="0"/>
              </a:rPr>
              <a:t>QoS</a:t>
            </a:r>
            <a:r>
              <a:rPr lang="it-IT" sz="2400" dirty="0">
                <a:effectLst/>
                <a:ea typeface="Calibri" panose="020F0502020204030204" pitchFamily="34" charset="0"/>
                <a:cs typeface="Times New Roman" panose="02020603050405020304" pitchFamily="18" charset="0"/>
              </a:rPr>
              <a:t>.</a:t>
            </a:r>
          </a:p>
        </p:txBody>
      </p:sp>
      <p:sp>
        <p:nvSpPr>
          <p:cNvPr id="4" name="Segnaposto numero diapositiva 3">
            <a:extLst>
              <a:ext uri="{FF2B5EF4-FFF2-40B4-BE49-F238E27FC236}">
                <a16:creationId xmlns:a16="http://schemas.microsoft.com/office/drawing/2014/main" id="{F26CDC46-E3A1-E33F-79AF-D2C87BABD2F8}"/>
              </a:ext>
            </a:extLst>
          </p:cNvPr>
          <p:cNvSpPr>
            <a:spLocks noGrp="1"/>
          </p:cNvSpPr>
          <p:nvPr>
            <p:ph type="sldNum" sz="quarter" idx="12"/>
          </p:nvPr>
        </p:nvSpPr>
        <p:spPr/>
        <p:txBody>
          <a:bodyPr/>
          <a:lstStyle/>
          <a:p>
            <a:pPr rtl="0"/>
            <a:fld id="{4FAB73BC-B049-4115-A692-8D63A059BFB8}" type="slidenum">
              <a:rPr lang="it-IT" sz="1800" noProof="0" smtClean="0"/>
              <a:t>49</a:t>
            </a:fld>
            <a:endParaRPr lang="it-IT" sz="1800" noProof="0"/>
          </a:p>
        </p:txBody>
      </p:sp>
    </p:spTree>
    <p:extLst>
      <p:ext uri="{BB962C8B-B14F-4D97-AF65-F5344CB8AC3E}">
        <p14:creationId xmlns:p14="http://schemas.microsoft.com/office/powerpoint/2010/main" val="167006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CF554-F903-901C-F976-73D435F71E11}"/>
              </a:ext>
            </a:extLst>
          </p:cNvPr>
          <p:cNvSpPr>
            <a:spLocks noGrp="1"/>
          </p:cNvSpPr>
          <p:nvPr>
            <p:ph type="title"/>
          </p:nvPr>
        </p:nvSpPr>
        <p:spPr/>
        <p:txBody>
          <a:bodyPr/>
          <a:lstStyle/>
          <a:p>
            <a:r>
              <a:rPr lang="it-IT" sz="5000" dirty="0"/>
              <a:t>Obiettivi e </a:t>
            </a:r>
            <a:r>
              <a:rPr lang="it-IT" sz="5000" dirty="0" err="1"/>
              <a:t>q</a:t>
            </a:r>
            <a:r>
              <a:rPr lang="it-IT" sz="5000" cap="none" dirty="0" err="1"/>
              <a:t>o</a:t>
            </a:r>
            <a:r>
              <a:rPr lang="it-IT" sz="5000" dirty="0" err="1"/>
              <a:t>s</a:t>
            </a:r>
            <a:endParaRPr lang="it-IT" sz="5000" dirty="0"/>
          </a:p>
        </p:txBody>
      </p:sp>
      <p:sp>
        <p:nvSpPr>
          <p:cNvPr id="4" name="Segnaposto testo 3">
            <a:extLst>
              <a:ext uri="{FF2B5EF4-FFF2-40B4-BE49-F238E27FC236}">
                <a16:creationId xmlns:a16="http://schemas.microsoft.com/office/drawing/2014/main" id="{ED4A4193-EAE4-67A3-E7D0-88D82B74D639}"/>
              </a:ext>
            </a:extLst>
          </p:cNvPr>
          <p:cNvSpPr>
            <a:spLocks noGrp="1"/>
          </p:cNvSpPr>
          <p:nvPr>
            <p:ph type="body" sz="half" idx="2"/>
          </p:nvPr>
        </p:nvSpPr>
        <p:spPr>
          <a:xfrm>
            <a:off x="1024128" y="2208869"/>
            <a:ext cx="10062972" cy="4397204"/>
          </a:xfrm>
        </p:spPr>
        <p:txBody>
          <a:bodyPr>
            <a:normAutofit lnSpcReduction="10000"/>
          </a:bodyPr>
          <a:lstStyle/>
          <a:p>
            <a:pPr marL="285750" indent="-285750">
              <a:buFont typeface="Arial" panose="020B0604020202020204" pitchFamily="34" charset="0"/>
              <a:buChar char="•"/>
            </a:pPr>
            <a:r>
              <a:rPr lang="it-IT" sz="2400" dirty="0"/>
              <a:t>Come obiettivo si vuole determinare la configurazione migliore del sistema per massimizzare il profitto del ristorante.</a:t>
            </a:r>
          </a:p>
          <a:p>
            <a:pPr marL="285750" indent="-285750">
              <a:buFont typeface="Arial" panose="020B0604020202020204" pitchFamily="34" charset="0"/>
              <a:buChar char="•"/>
            </a:pPr>
            <a:r>
              <a:rPr lang="it-IT" sz="2400" dirty="0"/>
              <a:t>Inoltre, si vuole garantire i seguenti </a:t>
            </a:r>
            <a:r>
              <a:rPr lang="it-IT" sz="2400" dirty="0" err="1"/>
              <a:t>QoS</a:t>
            </a:r>
            <a:r>
              <a:rPr lang="it-IT" sz="2400" dirty="0"/>
              <a:t>:</a:t>
            </a:r>
          </a:p>
          <a:p>
            <a:pPr marL="342900" indent="-342900">
              <a:buFont typeface="Wingdings" panose="05000000000000000000" pitchFamily="2" charset="2"/>
              <a:buChar char="q"/>
            </a:pPr>
            <a:r>
              <a:rPr lang="it-IT" sz="2400" dirty="0"/>
              <a:t>Il tempo medio giornaliero per un cliente per ritirare il cibo deve essere inferiore ai 15 minuti (attesa in coda inclusa). </a:t>
            </a:r>
          </a:p>
          <a:p>
            <a:pPr marL="285750" indent="-285750">
              <a:buFont typeface="Wingdings" panose="05000000000000000000" pitchFamily="2" charset="2"/>
              <a:buChar char="q"/>
            </a:pPr>
            <a:r>
              <a:rPr lang="it-IT" sz="2400" dirty="0"/>
              <a:t> Il tempo medio giornaliero in cui un cliente, dopo aver pagato e ricevuto il pasto, rimane in attesa che si liberi un tavolo per poter consumare il pasto deve essere minore di 30 secondi.</a:t>
            </a:r>
          </a:p>
          <a:p>
            <a:pPr marL="285750" indent="-285750">
              <a:buFont typeface="Wingdings" panose="05000000000000000000" pitchFamily="2" charset="2"/>
              <a:buChar char="q"/>
            </a:pPr>
            <a:r>
              <a:rPr lang="it-IT" sz="2400" dirty="0"/>
              <a:t> Almeno l’80% dei bambini che richiedono nell’arco della giornata l’uso dell’area giochi deve trovare un posto libero.</a:t>
            </a:r>
          </a:p>
        </p:txBody>
      </p:sp>
      <p:sp>
        <p:nvSpPr>
          <p:cNvPr id="3" name="Segnaposto numero diapositiva 2">
            <a:extLst>
              <a:ext uri="{FF2B5EF4-FFF2-40B4-BE49-F238E27FC236}">
                <a16:creationId xmlns:a16="http://schemas.microsoft.com/office/drawing/2014/main" id="{40C07EEC-C2F3-A2F2-8E9B-1EECB52DE324}"/>
              </a:ext>
            </a:extLst>
          </p:cNvPr>
          <p:cNvSpPr>
            <a:spLocks noGrp="1"/>
          </p:cNvSpPr>
          <p:nvPr>
            <p:ph type="sldNum" sz="quarter" idx="12"/>
          </p:nvPr>
        </p:nvSpPr>
        <p:spPr/>
        <p:txBody>
          <a:bodyPr/>
          <a:lstStyle/>
          <a:p>
            <a:pPr rtl="0"/>
            <a:fld id="{4FAB73BC-B049-4115-A692-8D63A059BFB8}" type="slidenum">
              <a:rPr lang="it-IT" sz="1800" noProof="0" smtClean="0"/>
              <a:t>5</a:t>
            </a:fld>
            <a:endParaRPr lang="it-IT" sz="1800" noProof="0"/>
          </a:p>
        </p:txBody>
      </p:sp>
    </p:spTree>
    <p:extLst>
      <p:ext uri="{BB962C8B-B14F-4D97-AF65-F5344CB8AC3E}">
        <p14:creationId xmlns:p14="http://schemas.microsoft.com/office/powerpoint/2010/main" val="221511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9561F519-65DD-B78A-9E65-19885DCC376B}"/>
              </a:ext>
            </a:extLst>
          </p:cNvPr>
          <p:cNvPicPr>
            <a:picLocks noChangeAspect="1"/>
          </p:cNvPicPr>
          <p:nvPr/>
        </p:nvPicPr>
        <p:blipFill>
          <a:blip r:embed="rId2"/>
          <a:stretch>
            <a:fillRect/>
          </a:stretch>
        </p:blipFill>
        <p:spPr>
          <a:xfrm>
            <a:off x="6561132" y="2562225"/>
            <a:ext cx="5039770" cy="2486213"/>
          </a:xfrm>
          <a:prstGeom prst="rect">
            <a:avLst/>
          </a:prstGeom>
        </p:spPr>
      </p:pic>
      <p:pic>
        <p:nvPicPr>
          <p:cNvPr id="7" name="Immagine 6">
            <a:extLst>
              <a:ext uri="{FF2B5EF4-FFF2-40B4-BE49-F238E27FC236}">
                <a16:creationId xmlns:a16="http://schemas.microsoft.com/office/drawing/2014/main" id="{6C306A83-D6E9-6217-CBFF-777D0405FFBD}"/>
              </a:ext>
            </a:extLst>
          </p:cNvPr>
          <p:cNvPicPr>
            <a:picLocks noChangeAspect="1"/>
          </p:cNvPicPr>
          <p:nvPr/>
        </p:nvPicPr>
        <p:blipFill>
          <a:blip r:embed="rId3"/>
          <a:stretch>
            <a:fillRect/>
          </a:stretch>
        </p:blipFill>
        <p:spPr>
          <a:xfrm>
            <a:off x="488000" y="2543780"/>
            <a:ext cx="5141512" cy="2505308"/>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[(1,1,2,23,6) (1,1,1,23,6) (1,1,4,23,6) (1,1,2,23,6) (1,1,5,23,6) (1,1,2,23,6)]</a:t>
            </a:r>
          </a:p>
          <a:p>
            <a:pPr algn="ctr"/>
            <a:r>
              <a:rPr lang="it-IT" sz="2000" dirty="0">
                <a:solidFill>
                  <a:schemeClr val="tx1"/>
                </a:solidFill>
              </a:rPr>
              <a:t>Centri </a:t>
            </a:r>
            <a:r>
              <a:rPr lang="it-IT" sz="2000" dirty="0" err="1">
                <a:solidFill>
                  <a:schemeClr val="tx1"/>
                </a:solidFill>
              </a:rPr>
              <a:t>ordering</a:t>
            </a:r>
            <a:r>
              <a:rPr lang="it-IT" sz="2000" dirty="0">
                <a:solidFill>
                  <a:schemeClr val="tx1"/>
                </a:solidFill>
              </a:rPr>
              <a:t> and payment (sx) ed </a:t>
            </a:r>
            <a:r>
              <a:rPr lang="it-IT" sz="2000" dirty="0" err="1">
                <a:solidFill>
                  <a:schemeClr val="tx1"/>
                </a:solidFill>
              </a:rPr>
              <a:t>electronic</a:t>
            </a:r>
            <a:r>
              <a:rPr lang="it-IT" sz="2000" dirty="0">
                <a:solidFill>
                  <a:schemeClr val="tx1"/>
                </a:solidFill>
              </a:rPr>
              <a:t> </a:t>
            </a:r>
            <a:r>
              <a:rPr lang="it-IT" sz="2000" dirty="0" err="1">
                <a:solidFill>
                  <a:schemeClr val="tx1"/>
                </a:solidFill>
              </a:rPr>
              <a:t>ordering</a:t>
            </a:r>
            <a:r>
              <a:rPr lang="it-IT" sz="2000" dirty="0">
                <a:solidFill>
                  <a:schemeClr val="tx1"/>
                </a:solidFill>
              </a:rPr>
              <a:t> and payment (dx)</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0,444028 </a:t>
                      </a:r>
                      <a:r>
                        <a:rPr lang="it-IT" sz="1200" dirty="0"/>
                        <a:t>+/-</a:t>
                      </a:r>
                      <a:r>
                        <a:rPr lang="it-IT" sz="1600" dirty="0"/>
                        <a:t> 0,008126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0,152276 </a:t>
                      </a:r>
                      <a:r>
                        <a:rPr lang="it-IT" sz="1200" dirty="0"/>
                        <a:t>+/-</a:t>
                      </a:r>
                      <a:r>
                        <a:rPr lang="it-IT" sz="1600" dirty="0"/>
                        <a:t> 0,013277</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4"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0,355578 </a:t>
                      </a:r>
                      <a:r>
                        <a:rPr lang="it-IT" sz="1200" dirty="0"/>
                        <a:t>+/-</a:t>
                      </a:r>
                      <a:r>
                        <a:rPr lang="it-IT" sz="1600" dirty="0"/>
                        <a:t> 0,005107</a:t>
                      </a:r>
                    </a:p>
                  </a:txBody>
                  <a:tcPr/>
                </a:tc>
                <a:tc>
                  <a:txBody>
                    <a:bodyPr/>
                    <a:lstStyle/>
                    <a:p>
                      <a:r>
                        <a:rPr lang="it-IT" sz="1600" dirty="0"/>
                        <a:t>0,547464 </a:t>
                      </a:r>
                      <a:r>
                        <a:rPr lang="it-IT" sz="1200" dirty="0"/>
                        <a:t>+/-</a:t>
                      </a:r>
                      <a:r>
                        <a:rPr lang="it-IT" sz="1600" dirty="0"/>
                        <a:t> 0,007040</a:t>
                      </a:r>
                    </a:p>
                  </a:txBody>
                  <a:tcPr/>
                </a:tc>
                <a:extLst>
                  <a:ext uri="{0D108BD9-81ED-4DB2-BD59-A6C34878D82A}">
                    <a16:rowId xmlns:a16="http://schemas.microsoft.com/office/drawing/2014/main" val="2387084392"/>
                  </a:ext>
                </a:extLst>
              </a:tr>
            </a:tbl>
          </a:graphicData>
        </a:graphic>
      </p:graphicFrame>
      <p:sp>
        <p:nvSpPr>
          <p:cNvPr id="3" name="Rettangolo con angoli arrotondati 2">
            <a:extLst>
              <a:ext uri="{FF2B5EF4-FFF2-40B4-BE49-F238E27FC236}">
                <a16:creationId xmlns:a16="http://schemas.microsoft.com/office/drawing/2014/main" id="{CB777E15-BF43-A889-B56A-E6BE7EC80CD7}"/>
              </a:ext>
            </a:extLst>
          </p:cNvPr>
          <p:cNvSpPr/>
          <p:nvPr/>
        </p:nvSpPr>
        <p:spPr>
          <a:xfrm>
            <a:off x="4214762" y="6186155"/>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253.592,19€</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25767910-6F68-4E5A-1509-4E64F66C9F89}"/>
              </a:ext>
            </a:extLst>
          </p:cNvPr>
          <p:cNvCxnSpPr>
            <a:cxnSpLocks/>
          </p:cNvCxnSpPr>
          <p:nvPr/>
        </p:nvCxnSpPr>
        <p:spPr>
          <a:xfrm flipV="1">
            <a:off x="7831958" y="276893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53C682BE-B96B-BDB5-0EA9-5D88E0AA1703}"/>
              </a:ext>
            </a:extLst>
          </p:cNvPr>
          <p:cNvCxnSpPr>
            <a:cxnSpLocks/>
          </p:cNvCxnSpPr>
          <p:nvPr/>
        </p:nvCxnSpPr>
        <p:spPr>
          <a:xfrm flipV="1">
            <a:off x="8120194" y="276893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Connettore diritto 21">
            <a:extLst>
              <a:ext uri="{FF2B5EF4-FFF2-40B4-BE49-F238E27FC236}">
                <a16:creationId xmlns:a16="http://schemas.microsoft.com/office/drawing/2014/main" id="{BC08A4CE-974E-F620-0288-11C159DF7C76}"/>
              </a:ext>
            </a:extLst>
          </p:cNvPr>
          <p:cNvCxnSpPr>
            <a:cxnSpLocks/>
          </p:cNvCxnSpPr>
          <p:nvPr/>
        </p:nvCxnSpPr>
        <p:spPr>
          <a:xfrm flipV="1">
            <a:off x="8974953"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EFAD6FF9-31EB-15DE-00AC-DD81647878CD}"/>
              </a:ext>
            </a:extLst>
          </p:cNvPr>
          <p:cNvCxnSpPr>
            <a:cxnSpLocks/>
          </p:cNvCxnSpPr>
          <p:nvPr/>
        </p:nvCxnSpPr>
        <p:spPr>
          <a:xfrm flipV="1">
            <a:off x="9836349"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ttore diritto 23">
            <a:extLst>
              <a:ext uri="{FF2B5EF4-FFF2-40B4-BE49-F238E27FC236}">
                <a16:creationId xmlns:a16="http://schemas.microsoft.com/office/drawing/2014/main" id="{22D71BB8-6FBF-FD27-C4C8-A04FDA5AED54}"/>
              </a:ext>
            </a:extLst>
          </p:cNvPr>
          <p:cNvCxnSpPr>
            <a:cxnSpLocks/>
          </p:cNvCxnSpPr>
          <p:nvPr/>
        </p:nvCxnSpPr>
        <p:spPr>
          <a:xfrm flipV="1">
            <a:off x="1097272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nettore diritto 26">
            <a:extLst>
              <a:ext uri="{FF2B5EF4-FFF2-40B4-BE49-F238E27FC236}">
                <a16:creationId xmlns:a16="http://schemas.microsoft.com/office/drawing/2014/main" id="{EC8E4D53-5A23-77FA-1CE5-9030AF30773C}"/>
              </a:ext>
            </a:extLst>
          </p:cNvPr>
          <p:cNvCxnSpPr>
            <a:cxnSpLocks/>
          </p:cNvCxnSpPr>
          <p:nvPr/>
        </p:nvCxnSpPr>
        <p:spPr>
          <a:xfrm flipV="1">
            <a:off x="7064878"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nettore diritto 27">
            <a:extLst>
              <a:ext uri="{FF2B5EF4-FFF2-40B4-BE49-F238E27FC236}">
                <a16:creationId xmlns:a16="http://schemas.microsoft.com/office/drawing/2014/main" id="{6AB6493A-1D33-65AA-5E51-5838851C5EB8}"/>
              </a:ext>
            </a:extLst>
          </p:cNvPr>
          <p:cNvCxnSpPr>
            <a:cxnSpLocks/>
          </p:cNvCxnSpPr>
          <p:nvPr/>
        </p:nvCxnSpPr>
        <p:spPr>
          <a:xfrm flipV="1">
            <a:off x="1143500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nettore diritto 34">
            <a:extLst>
              <a:ext uri="{FF2B5EF4-FFF2-40B4-BE49-F238E27FC236}">
                <a16:creationId xmlns:a16="http://schemas.microsoft.com/office/drawing/2014/main" id="{7C31EA98-BB8F-70DA-5177-976CD370C3B4}"/>
              </a:ext>
            </a:extLst>
          </p:cNvPr>
          <p:cNvCxnSpPr>
            <a:cxnSpLocks/>
          </p:cNvCxnSpPr>
          <p:nvPr/>
        </p:nvCxnSpPr>
        <p:spPr>
          <a:xfrm flipH="1">
            <a:off x="7069958" y="476006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Connettore diritto 36">
            <a:extLst>
              <a:ext uri="{FF2B5EF4-FFF2-40B4-BE49-F238E27FC236}">
                <a16:creationId xmlns:a16="http://schemas.microsoft.com/office/drawing/2014/main" id="{B120456B-5590-337F-A238-E9412A6F0D89}"/>
              </a:ext>
            </a:extLst>
          </p:cNvPr>
          <p:cNvCxnSpPr>
            <a:cxnSpLocks/>
          </p:cNvCxnSpPr>
          <p:nvPr/>
        </p:nvCxnSpPr>
        <p:spPr>
          <a:xfrm flipH="1">
            <a:off x="7067418" y="2769260"/>
            <a:ext cx="4365045"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Segnaposto numero diapositiva 3">
            <a:extLst>
              <a:ext uri="{FF2B5EF4-FFF2-40B4-BE49-F238E27FC236}">
                <a16:creationId xmlns:a16="http://schemas.microsoft.com/office/drawing/2014/main" id="{5B154626-DEB7-3746-7F65-29B337B7D27D}"/>
              </a:ext>
            </a:extLst>
          </p:cNvPr>
          <p:cNvSpPr>
            <a:spLocks noGrp="1"/>
          </p:cNvSpPr>
          <p:nvPr>
            <p:ph type="sldNum" sz="quarter" idx="12"/>
          </p:nvPr>
        </p:nvSpPr>
        <p:spPr/>
        <p:txBody>
          <a:bodyPr/>
          <a:lstStyle/>
          <a:p>
            <a:pPr rtl="0"/>
            <a:fld id="{4FAB73BC-B049-4115-A692-8D63A059BFB8}" type="slidenum">
              <a:rPr lang="it-IT" sz="1800" noProof="0" smtClean="0"/>
              <a:t>50</a:t>
            </a:fld>
            <a:endParaRPr lang="it-IT" sz="1800" noProof="0"/>
          </a:p>
        </p:txBody>
      </p:sp>
    </p:spTree>
    <p:extLst>
      <p:ext uri="{BB962C8B-B14F-4D97-AF65-F5344CB8AC3E}">
        <p14:creationId xmlns:p14="http://schemas.microsoft.com/office/powerpoint/2010/main" val="265890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9641C5A5-68E8-04C8-BFF2-93CAD7598228}"/>
              </a:ext>
            </a:extLst>
          </p:cNvPr>
          <p:cNvPicPr>
            <a:picLocks noChangeAspect="1"/>
          </p:cNvPicPr>
          <p:nvPr/>
        </p:nvPicPr>
        <p:blipFill>
          <a:blip r:embed="rId2"/>
          <a:stretch>
            <a:fillRect/>
          </a:stretch>
        </p:blipFill>
        <p:spPr>
          <a:xfrm>
            <a:off x="6396628" y="2588895"/>
            <a:ext cx="5183867" cy="2457638"/>
          </a:xfrm>
          <a:prstGeom prst="rect">
            <a:avLst/>
          </a:prstGeom>
        </p:spPr>
      </p:pic>
      <p:pic>
        <p:nvPicPr>
          <p:cNvPr id="6" name="Immagine 5">
            <a:extLst>
              <a:ext uri="{FF2B5EF4-FFF2-40B4-BE49-F238E27FC236}">
                <a16:creationId xmlns:a16="http://schemas.microsoft.com/office/drawing/2014/main" id="{A4F97BE2-7725-FCA4-1D86-0C6AD4BAD062}"/>
              </a:ext>
            </a:extLst>
          </p:cNvPr>
          <p:cNvPicPr>
            <a:picLocks noChangeAspect="1"/>
          </p:cNvPicPr>
          <p:nvPr/>
        </p:nvPicPr>
        <p:blipFill>
          <a:blip r:embed="rId3"/>
          <a:stretch>
            <a:fillRect/>
          </a:stretch>
        </p:blipFill>
        <p:spPr>
          <a:xfrm>
            <a:off x="459843" y="2562225"/>
            <a:ext cx="5168626" cy="2486213"/>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[(1,3,2,23,6) (1,1,1,23,6) (1,4,4,23,6) (1,1,2,23,6) (2,7,5,23,6) (2,3,2,23,6)]</a:t>
            </a:r>
          </a:p>
          <a:p>
            <a:pPr algn="ctr"/>
            <a:r>
              <a:rPr lang="it-IT" sz="2000" dirty="0">
                <a:solidFill>
                  <a:schemeClr val="tx1"/>
                </a:solidFill>
              </a:rPr>
              <a:t>Centri </a:t>
            </a:r>
            <a:r>
              <a:rPr lang="it-IT" sz="2000" dirty="0" err="1">
                <a:solidFill>
                  <a:schemeClr val="tx1"/>
                </a:solidFill>
              </a:rPr>
              <a:t>ordering</a:t>
            </a:r>
            <a:r>
              <a:rPr lang="it-IT" sz="2000" dirty="0">
                <a:solidFill>
                  <a:schemeClr val="tx1"/>
                </a:solidFill>
              </a:rPr>
              <a:t> and payment (sx) ed </a:t>
            </a:r>
            <a:r>
              <a:rPr lang="it-IT" sz="2000" dirty="0" err="1">
                <a:solidFill>
                  <a:schemeClr val="tx1"/>
                </a:solidFill>
              </a:rPr>
              <a:t>electronic</a:t>
            </a:r>
            <a:r>
              <a:rPr lang="it-IT" sz="2000" dirty="0">
                <a:solidFill>
                  <a:schemeClr val="tx1"/>
                </a:solidFill>
              </a:rPr>
              <a:t> </a:t>
            </a:r>
            <a:r>
              <a:rPr lang="it-IT" sz="2000" dirty="0" err="1">
                <a:solidFill>
                  <a:schemeClr val="tx1"/>
                </a:solidFill>
              </a:rPr>
              <a:t>ordering</a:t>
            </a:r>
            <a:r>
              <a:rPr lang="it-IT" sz="2000" dirty="0">
                <a:solidFill>
                  <a:schemeClr val="tx1"/>
                </a:solidFill>
              </a:rPr>
              <a:t> and payment (dx)</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0,370104 </a:t>
                      </a:r>
                      <a:r>
                        <a:rPr lang="it-IT" sz="1200" dirty="0"/>
                        <a:t>+/-</a:t>
                      </a:r>
                      <a:r>
                        <a:rPr lang="it-IT" sz="1600" dirty="0"/>
                        <a:t> 0,008642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0,005729 </a:t>
                      </a:r>
                      <a:r>
                        <a:rPr lang="it-IT" sz="1200" dirty="0"/>
                        <a:t>+/-</a:t>
                      </a:r>
                      <a:r>
                        <a:rPr lang="it-IT" sz="1600" dirty="0"/>
                        <a:t> 0,001898</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4"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0,307442 </a:t>
                      </a:r>
                      <a:r>
                        <a:rPr lang="it-IT" sz="1200" dirty="0"/>
                        <a:t>+/-</a:t>
                      </a:r>
                      <a:r>
                        <a:rPr lang="it-IT" sz="1600" dirty="0"/>
                        <a:t> 0,004936</a:t>
                      </a:r>
                    </a:p>
                  </a:txBody>
                  <a:tcPr/>
                </a:tc>
                <a:tc>
                  <a:txBody>
                    <a:bodyPr/>
                    <a:lstStyle/>
                    <a:p>
                      <a:r>
                        <a:rPr lang="it-IT" sz="1600" dirty="0"/>
                        <a:t>0,001676 </a:t>
                      </a:r>
                      <a:r>
                        <a:rPr lang="it-IT" sz="1200" dirty="0"/>
                        <a:t>+/-</a:t>
                      </a:r>
                      <a:r>
                        <a:rPr lang="it-IT" sz="1600" dirty="0"/>
                        <a:t> 0,000595</a:t>
                      </a:r>
                    </a:p>
                  </a:txBody>
                  <a:tcPr/>
                </a:tc>
                <a:extLst>
                  <a:ext uri="{0D108BD9-81ED-4DB2-BD59-A6C34878D82A}">
                    <a16:rowId xmlns:a16="http://schemas.microsoft.com/office/drawing/2014/main" val="2387084392"/>
                  </a:ext>
                </a:extLst>
              </a:tr>
            </a:tbl>
          </a:graphicData>
        </a:graphic>
      </p:graphicFrame>
      <p:sp>
        <p:nvSpPr>
          <p:cNvPr id="3" name="Rettangolo con angoli arrotondati 2">
            <a:extLst>
              <a:ext uri="{FF2B5EF4-FFF2-40B4-BE49-F238E27FC236}">
                <a16:creationId xmlns:a16="http://schemas.microsoft.com/office/drawing/2014/main" id="{CB777E15-BF43-A889-B56A-E6BE7EC80CD7}"/>
              </a:ext>
            </a:extLst>
          </p:cNvPr>
          <p:cNvSpPr/>
          <p:nvPr/>
        </p:nvSpPr>
        <p:spPr>
          <a:xfrm>
            <a:off x="4214762" y="6186155"/>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416.967,50€</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25767910-6F68-4E5A-1509-4E64F66C9F89}"/>
              </a:ext>
            </a:extLst>
          </p:cNvPr>
          <p:cNvCxnSpPr>
            <a:cxnSpLocks/>
          </p:cNvCxnSpPr>
          <p:nvPr/>
        </p:nvCxnSpPr>
        <p:spPr>
          <a:xfrm flipV="1">
            <a:off x="7831958" y="276893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53C682BE-B96B-BDB5-0EA9-5D88E0AA1703}"/>
              </a:ext>
            </a:extLst>
          </p:cNvPr>
          <p:cNvCxnSpPr>
            <a:cxnSpLocks/>
          </p:cNvCxnSpPr>
          <p:nvPr/>
        </p:nvCxnSpPr>
        <p:spPr>
          <a:xfrm flipV="1">
            <a:off x="8120194" y="276893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Connettore diritto 21">
            <a:extLst>
              <a:ext uri="{FF2B5EF4-FFF2-40B4-BE49-F238E27FC236}">
                <a16:creationId xmlns:a16="http://schemas.microsoft.com/office/drawing/2014/main" id="{BC08A4CE-974E-F620-0288-11C159DF7C76}"/>
              </a:ext>
            </a:extLst>
          </p:cNvPr>
          <p:cNvCxnSpPr>
            <a:cxnSpLocks/>
          </p:cNvCxnSpPr>
          <p:nvPr/>
        </p:nvCxnSpPr>
        <p:spPr>
          <a:xfrm flipV="1">
            <a:off x="8974953"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EFAD6FF9-31EB-15DE-00AC-DD81647878CD}"/>
              </a:ext>
            </a:extLst>
          </p:cNvPr>
          <p:cNvCxnSpPr>
            <a:cxnSpLocks/>
          </p:cNvCxnSpPr>
          <p:nvPr/>
        </p:nvCxnSpPr>
        <p:spPr>
          <a:xfrm flipV="1">
            <a:off x="9836349"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ttore diritto 23">
            <a:extLst>
              <a:ext uri="{FF2B5EF4-FFF2-40B4-BE49-F238E27FC236}">
                <a16:creationId xmlns:a16="http://schemas.microsoft.com/office/drawing/2014/main" id="{22D71BB8-6FBF-FD27-C4C8-A04FDA5AED54}"/>
              </a:ext>
            </a:extLst>
          </p:cNvPr>
          <p:cNvCxnSpPr>
            <a:cxnSpLocks/>
          </p:cNvCxnSpPr>
          <p:nvPr/>
        </p:nvCxnSpPr>
        <p:spPr>
          <a:xfrm flipV="1">
            <a:off x="1097272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nettore diritto 26">
            <a:extLst>
              <a:ext uri="{FF2B5EF4-FFF2-40B4-BE49-F238E27FC236}">
                <a16:creationId xmlns:a16="http://schemas.microsoft.com/office/drawing/2014/main" id="{EC8E4D53-5A23-77FA-1CE5-9030AF30773C}"/>
              </a:ext>
            </a:extLst>
          </p:cNvPr>
          <p:cNvCxnSpPr>
            <a:cxnSpLocks/>
          </p:cNvCxnSpPr>
          <p:nvPr/>
        </p:nvCxnSpPr>
        <p:spPr>
          <a:xfrm flipV="1">
            <a:off x="7064878"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nettore diritto 27">
            <a:extLst>
              <a:ext uri="{FF2B5EF4-FFF2-40B4-BE49-F238E27FC236}">
                <a16:creationId xmlns:a16="http://schemas.microsoft.com/office/drawing/2014/main" id="{6AB6493A-1D33-65AA-5E51-5838851C5EB8}"/>
              </a:ext>
            </a:extLst>
          </p:cNvPr>
          <p:cNvCxnSpPr>
            <a:cxnSpLocks/>
          </p:cNvCxnSpPr>
          <p:nvPr/>
        </p:nvCxnSpPr>
        <p:spPr>
          <a:xfrm flipV="1">
            <a:off x="1143500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nettore diritto 34">
            <a:extLst>
              <a:ext uri="{FF2B5EF4-FFF2-40B4-BE49-F238E27FC236}">
                <a16:creationId xmlns:a16="http://schemas.microsoft.com/office/drawing/2014/main" id="{7C31EA98-BB8F-70DA-5177-976CD370C3B4}"/>
              </a:ext>
            </a:extLst>
          </p:cNvPr>
          <p:cNvCxnSpPr>
            <a:cxnSpLocks/>
          </p:cNvCxnSpPr>
          <p:nvPr/>
        </p:nvCxnSpPr>
        <p:spPr>
          <a:xfrm flipH="1">
            <a:off x="7069958" y="476006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Connettore diritto 36">
            <a:extLst>
              <a:ext uri="{FF2B5EF4-FFF2-40B4-BE49-F238E27FC236}">
                <a16:creationId xmlns:a16="http://schemas.microsoft.com/office/drawing/2014/main" id="{B120456B-5590-337F-A238-E9412A6F0D89}"/>
              </a:ext>
            </a:extLst>
          </p:cNvPr>
          <p:cNvCxnSpPr>
            <a:cxnSpLocks/>
          </p:cNvCxnSpPr>
          <p:nvPr/>
        </p:nvCxnSpPr>
        <p:spPr>
          <a:xfrm flipH="1">
            <a:off x="7067418" y="2769260"/>
            <a:ext cx="4365045"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Segnaposto numero diapositiva 3">
            <a:extLst>
              <a:ext uri="{FF2B5EF4-FFF2-40B4-BE49-F238E27FC236}">
                <a16:creationId xmlns:a16="http://schemas.microsoft.com/office/drawing/2014/main" id="{89553047-0C4E-AFF9-C4B6-74DEFE69A230}"/>
              </a:ext>
            </a:extLst>
          </p:cNvPr>
          <p:cNvSpPr>
            <a:spLocks noGrp="1"/>
          </p:cNvSpPr>
          <p:nvPr>
            <p:ph type="sldNum" sz="quarter" idx="12"/>
          </p:nvPr>
        </p:nvSpPr>
        <p:spPr/>
        <p:txBody>
          <a:bodyPr/>
          <a:lstStyle/>
          <a:p>
            <a:pPr rtl="0"/>
            <a:fld id="{4FAB73BC-B049-4115-A692-8D63A059BFB8}" type="slidenum">
              <a:rPr lang="it-IT" sz="1800" noProof="0" smtClean="0"/>
              <a:t>51</a:t>
            </a:fld>
            <a:endParaRPr lang="it-IT" sz="1800" noProof="0"/>
          </a:p>
        </p:txBody>
      </p:sp>
    </p:spTree>
    <p:extLst>
      <p:ext uri="{BB962C8B-B14F-4D97-AF65-F5344CB8AC3E}">
        <p14:creationId xmlns:p14="http://schemas.microsoft.com/office/powerpoint/2010/main" val="368263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90756DB3-6CAA-4063-F489-690045E65A8A}"/>
              </a:ext>
            </a:extLst>
          </p:cNvPr>
          <p:cNvPicPr>
            <a:picLocks noChangeAspect="1"/>
          </p:cNvPicPr>
          <p:nvPr/>
        </p:nvPicPr>
        <p:blipFill>
          <a:blip r:embed="rId2"/>
          <a:stretch>
            <a:fillRect/>
          </a:stretch>
        </p:blipFill>
        <p:spPr>
          <a:xfrm>
            <a:off x="6541417" y="2571542"/>
            <a:ext cx="5060033" cy="2474990"/>
          </a:xfrm>
          <a:prstGeom prst="rect">
            <a:avLst/>
          </a:prstGeom>
        </p:spPr>
      </p:pic>
      <p:pic>
        <p:nvPicPr>
          <p:cNvPr id="7" name="Immagine 6">
            <a:extLst>
              <a:ext uri="{FF2B5EF4-FFF2-40B4-BE49-F238E27FC236}">
                <a16:creationId xmlns:a16="http://schemas.microsoft.com/office/drawing/2014/main" id="{DB5047AD-1C38-A0CF-F884-5C077EC18201}"/>
              </a:ext>
            </a:extLst>
          </p:cNvPr>
          <p:cNvPicPr>
            <a:picLocks noChangeAspect="1"/>
          </p:cNvPicPr>
          <p:nvPr/>
        </p:nvPicPr>
        <p:blipFill>
          <a:blip r:embed="rId3"/>
          <a:stretch>
            <a:fillRect/>
          </a:stretch>
        </p:blipFill>
        <p:spPr>
          <a:xfrm>
            <a:off x="486299" y="2604841"/>
            <a:ext cx="5148700" cy="2441691"/>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[(1,3,2,23,6) (1,1,1,23,6) (1,4,4,23,6) (1,1,2,23,6) (2,7,5,23,6) (2,3,2,23,6)]</a:t>
            </a:r>
          </a:p>
          <a:p>
            <a:pPr algn="ctr"/>
            <a:r>
              <a:rPr lang="it-IT" sz="2000" dirty="0">
                <a:solidFill>
                  <a:schemeClr val="tx1"/>
                </a:solidFill>
              </a:rPr>
              <a:t>Centri </a:t>
            </a:r>
            <a:r>
              <a:rPr lang="it-IT" sz="2000" dirty="0" err="1">
                <a:solidFill>
                  <a:schemeClr val="tx1"/>
                </a:solidFill>
              </a:rPr>
              <a:t>withdraw</a:t>
            </a:r>
            <a:r>
              <a:rPr lang="it-IT" sz="2000" dirty="0">
                <a:solidFill>
                  <a:schemeClr val="tx1"/>
                </a:solidFill>
              </a:rPr>
              <a:t> food (sx) e </a:t>
            </a:r>
            <a:r>
              <a:rPr lang="it-IT" sz="2000" dirty="0" err="1">
                <a:solidFill>
                  <a:schemeClr val="tx1"/>
                </a:solidFill>
              </a:rPr>
              <a:t>consuption</a:t>
            </a:r>
            <a:r>
              <a:rPr lang="it-IT" sz="2000" dirty="0">
                <a:solidFill>
                  <a:schemeClr val="tx1"/>
                </a:solidFill>
              </a:rPr>
              <a:t> (dx)</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0,321585 </a:t>
                      </a:r>
                      <a:r>
                        <a:rPr lang="it-IT" sz="1200" dirty="0"/>
                        <a:t>+/-</a:t>
                      </a:r>
                      <a:r>
                        <a:rPr lang="it-IT" sz="1600" dirty="0"/>
                        <a:t> 0,003829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500" dirty="0"/>
                        <a:t>3346,606658</a:t>
                      </a:r>
                      <a:r>
                        <a:rPr lang="it-IT" sz="1600" dirty="0"/>
                        <a:t> </a:t>
                      </a:r>
                      <a:r>
                        <a:rPr lang="it-IT" sz="1200" dirty="0"/>
                        <a:t>+/-</a:t>
                      </a:r>
                      <a:r>
                        <a:rPr lang="it-IT" sz="1600" dirty="0"/>
                        <a:t> </a:t>
                      </a:r>
                      <a:r>
                        <a:rPr lang="it-IT" sz="1500" dirty="0"/>
                        <a:t>150,579745</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4"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0,384126 </a:t>
                      </a:r>
                      <a:r>
                        <a:rPr lang="it-IT" sz="1200" dirty="0"/>
                        <a:t>+/-</a:t>
                      </a:r>
                      <a:r>
                        <a:rPr lang="it-IT" sz="1600" dirty="0"/>
                        <a:t> 0,007303</a:t>
                      </a:r>
                    </a:p>
                  </a:txBody>
                  <a:tcPr/>
                </a:tc>
                <a:tc>
                  <a:txBody>
                    <a:bodyPr/>
                    <a:lstStyle/>
                    <a:p>
                      <a:r>
                        <a:rPr lang="it-IT" sz="1600" dirty="0"/>
                        <a:t>195,957872 </a:t>
                      </a:r>
                      <a:r>
                        <a:rPr lang="it-IT" sz="1200" dirty="0"/>
                        <a:t>+/-</a:t>
                      </a:r>
                      <a:r>
                        <a:rPr lang="it-IT" sz="1600" dirty="0"/>
                        <a:t> 50,659798</a:t>
                      </a:r>
                    </a:p>
                  </a:txBody>
                  <a:tcPr/>
                </a:tc>
                <a:extLst>
                  <a:ext uri="{0D108BD9-81ED-4DB2-BD59-A6C34878D82A}">
                    <a16:rowId xmlns:a16="http://schemas.microsoft.com/office/drawing/2014/main" val="2387084392"/>
                  </a:ext>
                </a:extLst>
              </a:tr>
            </a:tbl>
          </a:graphicData>
        </a:graphic>
      </p:graphicFrame>
      <p:sp>
        <p:nvSpPr>
          <p:cNvPr id="3" name="Rettangolo con angoli arrotondati 2">
            <a:extLst>
              <a:ext uri="{FF2B5EF4-FFF2-40B4-BE49-F238E27FC236}">
                <a16:creationId xmlns:a16="http://schemas.microsoft.com/office/drawing/2014/main" id="{CB777E15-BF43-A889-B56A-E6BE7EC80CD7}"/>
              </a:ext>
            </a:extLst>
          </p:cNvPr>
          <p:cNvSpPr/>
          <p:nvPr/>
        </p:nvSpPr>
        <p:spPr>
          <a:xfrm>
            <a:off x="4214762" y="6186155"/>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416.967,50€</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25767910-6F68-4E5A-1509-4E64F66C9F89}"/>
              </a:ext>
            </a:extLst>
          </p:cNvPr>
          <p:cNvCxnSpPr>
            <a:cxnSpLocks/>
          </p:cNvCxnSpPr>
          <p:nvPr/>
        </p:nvCxnSpPr>
        <p:spPr>
          <a:xfrm flipV="1">
            <a:off x="7831958" y="276893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53C682BE-B96B-BDB5-0EA9-5D88E0AA1703}"/>
              </a:ext>
            </a:extLst>
          </p:cNvPr>
          <p:cNvCxnSpPr>
            <a:cxnSpLocks/>
          </p:cNvCxnSpPr>
          <p:nvPr/>
        </p:nvCxnSpPr>
        <p:spPr>
          <a:xfrm flipV="1">
            <a:off x="8120194" y="276893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Connettore diritto 21">
            <a:extLst>
              <a:ext uri="{FF2B5EF4-FFF2-40B4-BE49-F238E27FC236}">
                <a16:creationId xmlns:a16="http://schemas.microsoft.com/office/drawing/2014/main" id="{BC08A4CE-974E-F620-0288-11C159DF7C76}"/>
              </a:ext>
            </a:extLst>
          </p:cNvPr>
          <p:cNvCxnSpPr>
            <a:cxnSpLocks/>
          </p:cNvCxnSpPr>
          <p:nvPr/>
        </p:nvCxnSpPr>
        <p:spPr>
          <a:xfrm flipV="1">
            <a:off x="8974953"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EFAD6FF9-31EB-15DE-00AC-DD81647878CD}"/>
              </a:ext>
            </a:extLst>
          </p:cNvPr>
          <p:cNvCxnSpPr>
            <a:cxnSpLocks/>
          </p:cNvCxnSpPr>
          <p:nvPr/>
        </p:nvCxnSpPr>
        <p:spPr>
          <a:xfrm flipV="1">
            <a:off x="9836349"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ttore diritto 23">
            <a:extLst>
              <a:ext uri="{FF2B5EF4-FFF2-40B4-BE49-F238E27FC236}">
                <a16:creationId xmlns:a16="http://schemas.microsoft.com/office/drawing/2014/main" id="{22D71BB8-6FBF-FD27-C4C8-A04FDA5AED54}"/>
              </a:ext>
            </a:extLst>
          </p:cNvPr>
          <p:cNvCxnSpPr>
            <a:cxnSpLocks/>
          </p:cNvCxnSpPr>
          <p:nvPr/>
        </p:nvCxnSpPr>
        <p:spPr>
          <a:xfrm flipV="1">
            <a:off x="1097272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nettore diritto 26">
            <a:extLst>
              <a:ext uri="{FF2B5EF4-FFF2-40B4-BE49-F238E27FC236}">
                <a16:creationId xmlns:a16="http://schemas.microsoft.com/office/drawing/2014/main" id="{EC8E4D53-5A23-77FA-1CE5-9030AF30773C}"/>
              </a:ext>
            </a:extLst>
          </p:cNvPr>
          <p:cNvCxnSpPr>
            <a:cxnSpLocks/>
          </p:cNvCxnSpPr>
          <p:nvPr/>
        </p:nvCxnSpPr>
        <p:spPr>
          <a:xfrm flipV="1">
            <a:off x="7064878"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nettore diritto 27">
            <a:extLst>
              <a:ext uri="{FF2B5EF4-FFF2-40B4-BE49-F238E27FC236}">
                <a16:creationId xmlns:a16="http://schemas.microsoft.com/office/drawing/2014/main" id="{6AB6493A-1D33-65AA-5E51-5838851C5EB8}"/>
              </a:ext>
            </a:extLst>
          </p:cNvPr>
          <p:cNvCxnSpPr>
            <a:cxnSpLocks/>
          </p:cNvCxnSpPr>
          <p:nvPr/>
        </p:nvCxnSpPr>
        <p:spPr>
          <a:xfrm flipV="1">
            <a:off x="1143500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nettore diritto 34">
            <a:extLst>
              <a:ext uri="{FF2B5EF4-FFF2-40B4-BE49-F238E27FC236}">
                <a16:creationId xmlns:a16="http://schemas.microsoft.com/office/drawing/2014/main" id="{7C31EA98-BB8F-70DA-5177-976CD370C3B4}"/>
              </a:ext>
            </a:extLst>
          </p:cNvPr>
          <p:cNvCxnSpPr>
            <a:cxnSpLocks/>
          </p:cNvCxnSpPr>
          <p:nvPr/>
        </p:nvCxnSpPr>
        <p:spPr>
          <a:xfrm flipH="1">
            <a:off x="7069958" y="476006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Connettore diritto 36">
            <a:extLst>
              <a:ext uri="{FF2B5EF4-FFF2-40B4-BE49-F238E27FC236}">
                <a16:creationId xmlns:a16="http://schemas.microsoft.com/office/drawing/2014/main" id="{B120456B-5590-337F-A238-E9412A6F0D89}"/>
              </a:ext>
            </a:extLst>
          </p:cNvPr>
          <p:cNvCxnSpPr>
            <a:cxnSpLocks/>
          </p:cNvCxnSpPr>
          <p:nvPr/>
        </p:nvCxnSpPr>
        <p:spPr>
          <a:xfrm flipH="1">
            <a:off x="7067418" y="2769260"/>
            <a:ext cx="4365045"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Segnaposto numero diapositiva 3">
            <a:extLst>
              <a:ext uri="{FF2B5EF4-FFF2-40B4-BE49-F238E27FC236}">
                <a16:creationId xmlns:a16="http://schemas.microsoft.com/office/drawing/2014/main" id="{4099A5F0-0596-9066-C39D-6F88D4AC4004}"/>
              </a:ext>
            </a:extLst>
          </p:cNvPr>
          <p:cNvSpPr>
            <a:spLocks noGrp="1"/>
          </p:cNvSpPr>
          <p:nvPr>
            <p:ph type="sldNum" sz="quarter" idx="12"/>
          </p:nvPr>
        </p:nvSpPr>
        <p:spPr/>
        <p:txBody>
          <a:bodyPr/>
          <a:lstStyle/>
          <a:p>
            <a:pPr rtl="0"/>
            <a:fld id="{4FAB73BC-B049-4115-A692-8D63A059BFB8}" type="slidenum">
              <a:rPr lang="it-IT" sz="1800" noProof="0" smtClean="0"/>
              <a:t>52</a:t>
            </a:fld>
            <a:endParaRPr lang="it-IT" sz="1800" noProof="0"/>
          </a:p>
        </p:txBody>
      </p:sp>
    </p:spTree>
    <p:extLst>
      <p:ext uri="{BB962C8B-B14F-4D97-AF65-F5344CB8AC3E}">
        <p14:creationId xmlns:p14="http://schemas.microsoft.com/office/powerpoint/2010/main" val="24809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E45F25A9-8440-73EA-A85F-198F4ADEB6B7}"/>
              </a:ext>
            </a:extLst>
          </p:cNvPr>
          <p:cNvPicPr>
            <a:picLocks noChangeAspect="1"/>
          </p:cNvPicPr>
          <p:nvPr/>
        </p:nvPicPr>
        <p:blipFill>
          <a:blip r:embed="rId2"/>
          <a:stretch>
            <a:fillRect/>
          </a:stretch>
        </p:blipFill>
        <p:spPr>
          <a:xfrm>
            <a:off x="444996" y="2558717"/>
            <a:ext cx="5189159" cy="2489200"/>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[(1,3,2,23,6) (1,1,1,23,6) (1,4,4,23,6) (1,1,2,23,6) (2,7,5,23,6) (2,3,2,23,6)]</a:t>
            </a:r>
          </a:p>
          <a:p>
            <a:pPr algn="ctr"/>
            <a:r>
              <a:rPr lang="it-IT" sz="2000" dirty="0">
                <a:solidFill>
                  <a:schemeClr val="tx1"/>
                </a:solidFill>
              </a:rPr>
              <a:t>Centro playground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sp>
        <p:nvSpPr>
          <p:cNvPr id="3" name="Rettangolo con angoli arrotondati 2">
            <a:extLst>
              <a:ext uri="{FF2B5EF4-FFF2-40B4-BE49-F238E27FC236}">
                <a16:creationId xmlns:a16="http://schemas.microsoft.com/office/drawing/2014/main" id="{CB777E15-BF43-A889-B56A-E6BE7EC80CD7}"/>
              </a:ext>
            </a:extLst>
          </p:cNvPr>
          <p:cNvSpPr/>
          <p:nvPr/>
        </p:nvSpPr>
        <p:spPr>
          <a:xfrm>
            <a:off x="7405396" y="3650307"/>
            <a:ext cx="3762476" cy="110722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416.967,50€</a:t>
            </a:r>
          </a:p>
          <a:p>
            <a:pPr algn="ctr"/>
            <a:r>
              <a:rPr lang="it-IT" sz="2000" dirty="0">
                <a:solidFill>
                  <a:schemeClr val="tx1"/>
                </a:solidFill>
              </a:rPr>
              <a:t>MA</a:t>
            </a:r>
          </a:p>
          <a:p>
            <a:pPr algn="ctr"/>
            <a:r>
              <a:rPr lang="it-IT" sz="2000" dirty="0">
                <a:solidFill>
                  <a:schemeClr val="tx1"/>
                </a:solidFill>
              </a:rPr>
              <a:t>Non vengono rispettati tutti i </a:t>
            </a:r>
            <a:r>
              <a:rPr lang="it-IT" sz="2000" dirty="0" err="1">
                <a:solidFill>
                  <a:schemeClr val="tx1"/>
                </a:solidFill>
              </a:rPr>
              <a:t>QoS</a:t>
            </a:r>
            <a:endParaRPr lang="it-IT" sz="2000" dirty="0">
              <a:solidFill>
                <a:schemeClr val="tx1"/>
              </a:solidFill>
            </a:endParaRP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4" name="Tabella 10">
            <a:extLst>
              <a:ext uri="{FF2B5EF4-FFF2-40B4-BE49-F238E27FC236}">
                <a16:creationId xmlns:a16="http://schemas.microsoft.com/office/drawing/2014/main" id="{93B5A152-471B-6B83-A4CC-D169232F3AED}"/>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0,0077034 </a:t>
                      </a:r>
                      <a:r>
                        <a:rPr lang="it-IT" sz="1200" dirty="0"/>
                        <a:t>+/-</a:t>
                      </a:r>
                      <a:r>
                        <a:rPr lang="it-IT" sz="1600" dirty="0"/>
                        <a:t> 0,001854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0,171959 </a:t>
                      </a:r>
                      <a:r>
                        <a:rPr lang="it-IT" sz="1200" dirty="0"/>
                        <a:t>+/-</a:t>
                      </a:r>
                      <a:r>
                        <a:rPr lang="it-IT" sz="1600" dirty="0"/>
                        <a:t> 0,012790</a:t>
                      </a:r>
                    </a:p>
                  </a:txBody>
                  <a:tcPr/>
                </a:tc>
                <a:extLst>
                  <a:ext uri="{0D108BD9-81ED-4DB2-BD59-A6C34878D82A}">
                    <a16:rowId xmlns:a16="http://schemas.microsoft.com/office/drawing/2014/main" val="2387084392"/>
                  </a:ext>
                </a:extLst>
              </a:tr>
            </a:tbl>
          </a:graphicData>
        </a:graphic>
      </p:graphicFrame>
      <p:sp>
        <p:nvSpPr>
          <p:cNvPr id="6" name="Segnaposto numero diapositiva 5">
            <a:extLst>
              <a:ext uri="{FF2B5EF4-FFF2-40B4-BE49-F238E27FC236}">
                <a16:creationId xmlns:a16="http://schemas.microsoft.com/office/drawing/2014/main" id="{9D2D21D2-56B2-92DF-BBAE-B360D5BF7AA7}"/>
              </a:ext>
            </a:extLst>
          </p:cNvPr>
          <p:cNvSpPr>
            <a:spLocks noGrp="1"/>
          </p:cNvSpPr>
          <p:nvPr>
            <p:ph type="sldNum" sz="quarter" idx="12"/>
          </p:nvPr>
        </p:nvSpPr>
        <p:spPr/>
        <p:txBody>
          <a:bodyPr/>
          <a:lstStyle/>
          <a:p>
            <a:pPr rtl="0"/>
            <a:fld id="{4FAB73BC-B049-4115-A692-8D63A059BFB8}" type="slidenum">
              <a:rPr lang="it-IT" sz="1800" noProof="0" smtClean="0"/>
              <a:t>53</a:t>
            </a:fld>
            <a:endParaRPr lang="it-IT" sz="1800" noProof="0"/>
          </a:p>
        </p:txBody>
      </p:sp>
    </p:spTree>
    <p:extLst>
      <p:ext uri="{BB962C8B-B14F-4D97-AF65-F5344CB8AC3E}">
        <p14:creationId xmlns:p14="http://schemas.microsoft.com/office/powerpoint/2010/main" val="418345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D855DFA7-22F0-DA17-3547-F75EBCF01320}"/>
              </a:ext>
            </a:extLst>
          </p:cNvPr>
          <p:cNvPicPr>
            <a:picLocks noChangeAspect="1"/>
          </p:cNvPicPr>
          <p:nvPr/>
        </p:nvPicPr>
        <p:blipFill>
          <a:blip r:embed="rId2"/>
          <a:stretch>
            <a:fillRect/>
          </a:stretch>
        </p:blipFill>
        <p:spPr>
          <a:xfrm>
            <a:off x="6488486" y="2595293"/>
            <a:ext cx="5115561" cy="2448772"/>
          </a:xfrm>
          <a:prstGeom prst="rect">
            <a:avLst/>
          </a:prstGeom>
        </p:spPr>
      </p:pic>
      <p:pic>
        <p:nvPicPr>
          <p:cNvPr id="6" name="Immagine 5">
            <a:extLst>
              <a:ext uri="{FF2B5EF4-FFF2-40B4-BE49-F238E27FC236}">
                <a16:creationId xmlns:a16="http://schemas.microsoft.com/office/drawing/2014/main" id="{69C8DEBB-FDE2-6E4E-226E-785A06A5580F}"/>
              </a:ext>
            </a:extLst>
          </p:cNvPr>
          <p:cNvPicPr>
            <a:picLocks noChangeAspect="1"/>
          </p:cNvPicPr>
          <p:nvPr/>
        </p:nvPicPr>
        <p:blipFill>
          <a:blip r:embed="rId3"/>
          <a:stretch>
            <a:fillRect/>
          </a:stretch>
        </p:blipFill>
        <p:spPr>
          <a:xfrm>
            <a:off x="507999" y="2569004"/>
            <a:ext cx="5115561" cy="2482625"/>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[(1,3,1,43,9) (1,1,1,43,9) (1,4,5,43,9) (1,1,1,43,9) (2,7,8,43,9) (2,3,1,43,9)]</a:t>
            </a:r>
          </a:p>
          <a:p>
            <a:pPr algn="ctr"/>
            <a:r>
              <a:rPr lang="it-IT" sz="2000" dirty="0">
                <a:solidFill>
                  <a:schemeClr val="tx1"/>
                </a:solidFill>
              </a:rPr>
              <a:t>Centri </a:t>
            </a:r>
            <a:r>
              <a:rPr lang="it-IT" sz="2000" dirty="0" err="1">
                <a:solidFill>
                  <a:schemeClr val="tx1"/>
                </a:solidFill>
              </a:rPr>
              <a:t>withdraw</a:t>
            </a:r>
            <a:r>
              <a:rPr lang="it-IT" sz="2000" dirty="0">
                <a:solidFill>
                  <a:schemeClr val="tx1"/>
                </a:solidFill>
              </a:rPr>
              <a:t> food (sx) e </a:t>
            </a:r>
            <a:r>
              <a:rPr lang="it-IT" sz="2000" dirty="0" err="1">
                <a:solidFill>
                  <a:schemeClr val="tx1"/>
                </a:solidFill>
              </a:rPr>
              <a:t>consuption</a:t>
            </a:r>
            <a:r>
              <a:rPr lang="it-IT" sz="2000" dirty="0">
                <a:solidFill>
                  <a:schemeClr val="tx1"/>
                </a:solidFill>
              </a:rPr>
              <a:t> (dx)</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risposta (sec)</a:t>
                      </a:r>
                    </a:p>
                  </a:txBody>
                  <a:tcPr/>
                </a:tc>
                <a:extLst>
                  <a:ext uri="{0D108BD9-81ED-4DB2-BD59-A6C34878D82A}">
                    <a16:rowId xmlns:a16="http://schemas.microsoft.com/office/drawing/2014/main" val="1303159758"/>
                  </a:ext>
                </a:extLst>
              </a:tr>
              <a:tr h="370840">
                <a:tc>
                  <a:txBody>
                    <a:bodyPr/>
                    <a:lstStyle/>
                    <a:p>
                      <a:r>
                        <a:rPr lang="it-IT" sz="1600" dirty="0"/>
                        <a:t>0,365669 </a:t>
                      </a:r>
                      <a:r>
                        <a:rPr lang="it-IT" sz="1200" dirty="0"/>
                        <a:t>+/-</a:t>
                      </a:r>
                      <a:r>
                        <a:rPr lang="it-IT" sz="1600" dirty="0"/>
                        <a:t> 0,004398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830,326723 </a:t>
                      </a:r>
                      <a:r>
                        <a:rPr lang="it-IT" sz="1200" dirty="0"/>
                        <a:t>+/-</a:t>
                      </a:r>
                      <a:r>
                        <a:rPr lang="it-IT" sz="1600" dirty="0"/>
                        <a:t> 58,470013</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4"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Tempo di attesa (sec)</a:t>
                      </a:r>
                    </a:p>
                  </a:txBody>
                  <a:tcPr/>
                </a:tc>
                <a:extLst>
                  <a:ext uri="{0D108BD9-81ED-4DB2-BD59-A6C34878D82A}">
                    <a16:rowId xmlns:a16="http://schemas.microsoft.com/office/drawing/2014/main" val="1303159758"/>
                  </a:ext>
                </a:extLst>
              </a:tr>
              <a:tr h="370840">
                <a:tc>
                  <a:txBody>
                    <a:bodyPr/>
                    <a:lstStyle/>
                    <a:p>
                      <a:r>
                        <a:rPr lang="it-IT" sz="1600" dirty="0"/>
                        <a:t>0,296821 </a:t>
                      </a:r>
                      <a:r>
                        <a:rPr lang="it-IT" sz="1200" dirty="0"/>
                        <a:t>+/-</a:t>
                      </a:r>
                      <a:r>
                        <a:rPr lang="it-IT" sz="1600" dirty="0"/>
                        <a:t> 0,005434</a:t>
                      </a:r>
                    </a:p>
                  </a:txBody>
                  <a:tcPr/>
                </a:tc>
                <a:tc>
                  <a:txBody>
                    <a:bodyPr/>
                    <a:lstStyle/>
                    <a:p>
                      <a:r>
                        <a:rPr lang="it-IT" sz="1600" dirty="0"/>
                        <a:t>15,877398 </a:t>
                      </a:r>
                      <a:r>
                        <a:rPr lang="it-IT" sz="1200" dirty="0"/>
                        <a:t>+/-</a:t>
                      </a:r>
                      <a:r>
                        <a:rPr lang="it-IT" sz="1600" dirty="0"/>
                        <a:t> 6,944076</a:t>
                      </a:r>
                    </a:p>
                  </a:txBody>
                  <a:tcPr/>
                </a:tc>
                <a:extLst>
                  <a:ext uri="{0D108BD9-81ED-4DB2-BD59-A6C34878D82A}">
                    <a16:rowId xmlns:a16="http://schemas.microsoft.com/office/drawing/2014/main" val="2387084392"/>
                  </a:ext>
                </a:extLst>
              </a:tr>
            </a:tbl>
          </a:graphicData>
        </a:graphic>
      </p:graphicFrame>
      <p:sp>
        <p:nvSpPr>
          <p:cNvPr id="3" name="Rettangolo con angoli arrotondati 2">
            <a:extLst>
              <a:ext uri="{FF2B5EF4-FFF2-40B4-BE49-F238E27FC236}">
                <a16:creationId xmlns:a16="http://schemas.microsoft.com/office/drawing/2014/main" id="{CB777E15-BF43-A889-B56A-E6BE7EC80CD7}"/>
              </a:ext>
            </a:extLst>
          </p:cNvPr>
          <p:cNvSpPr/>
          <p:nvPr/>
        </p:nvSpPr>
        <p:spPr>
          <a:xfrm>
            <a:off x="4214762" y="6186155"/>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414.617,50€</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25767910-6F68-4E5A-1509-4E64F66C9F89}"/>
              </a:ext>
            </a:extLst>
          </p:cNvPr>
          <p:cNvCxnSpPr>
            <a:cxnSpLocks/>
          </p:cNvCxnSpPr>
          <p:nvPr/>
        </p:nvCxnSpPr>
        <p:spPr>
          <a:xfrm flipV="1">
            <a:off x="7831958" y="276893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53C682BE-B96B-BDB5-0EA9-5D88E0AA1703}"/>
              </a:ext>
            </a:extLst>
          </p:cNvPr>
          <p:cNvCxnSpPr>
            <a:cxnSpLocks/>
          </p:cNvCxnSpPr>
          <p:nvPr/>
        </p:nvCxnSpPr>
        <p:spPr>
          <a:xfrm flipV="1">
            <a:off x="8120194" y="276893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Connettore diritto 21">
            <a:extLst>
              <a:ext uri="{FF2B5EF4-FFF2-40B4-BE49-F238E27FC236}">
                <a16:creationId xmlns:a16="http://schemas.microsoft.com/office/drawing/2014/main" id="{BC08A4CE-974E-F620-0288-11C159DF7C76}"/>
              </a:ext>
            </a:extLst>
          </p:cNvPr>
          <p:cNvCxnSpPr>
            <a:cxnSpLocks/>
          </p:cNvCxnSpPr>
          <p:nvPr/>
        </p:nvCxnSpPr>
        <p:spPr>
          <a:xfrm flipV="1">
            <a:off x="8974953"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EFAD6FF9-31EB-15DE-00AC-DD81647878CD}"/>
              </a:ext>
            </a:extLst>
          </p:cNvPr>
          <p:cNvCxnSpPr>
            <a:cxnSpLocks/>
          </p:cNvCxnSpPr>
          <p:nvPr/>
        </p:nvCxnSpPr>
        <p:spPr>
          <a:xfrm flipV="1">
            <a:off x="9836349"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ttore diritto 23">
            <a:extLst>
              <a:ext uri="{FF2B5EF4-FFF2-40B4-BE49-F238E27FC236}">
                <a16:creationId xmlns:a16="http://schemas.microsoft.com/office/drawing/2014/main" id="{22D71BB8-6FBF-FD27-C4C8-A04FDA5AED54}"/>
              </a:ext>
            </a:extLst>
          </p:cNvPr>
          <p:cNvCxnSpPr>
            <a:cxnSpLocks/>
          </p:cNvCxnSpPr>
          <p:nvPr/>
        </p:nvCxnSpPr>
        <p:spPr>
          <a:xfrm flipV="1">
            <a:off x="1097272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nettore diritto 26">
            <a:extLst>
              <a:ext uri="{FF2B5EF4-FFF2-40B4-BE49-F238E27FC236}">
                <a16:creationId xmlns:a16="http://schemas.microsoft.com/office/drawing/2014/main" id="{EC8E4D53-5A23-77FA-1CE5-9030AF30773C}"/>
              </a:ext>
            </a:extLst>
          </p:cNvPr>
          <p:cNvCxnSpPr>
            <a:cxnSpLocks/>
          </p:cNvCxnSpPr>
          <p:nvPr/>
        </p:nvCxnSpPr>
        <p:spPr>
          <a:xfrm flipV="1">
            <a:off x="7064878"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nettore diritto 27">
            <a:extLst>
              <a:ext uri="{FF2B5EF4-FFF2-40B4-BE49-F238E27FC236}">
                <a16:creationId xmlns:a16="http://schemas.microsoft.com/office/drawing/2014/main" id="{6AB6493A-1D33-65AA-5E51-5838851C5EB8}"/>
              </a:ext>
            </a:extLst>
          </p:cNvPr>
          <p:cNvCxnSpPr>
            <a:cxnSpLocks/>
          </p:cNvCxnSpPr>
          <p:nvPr/>
        </p:nvCxnSpPr>
        <p:spPr>
          <a:xfrm flipV="1">
            <a:off x="1143500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nettore diritto 34">
            <a:extLst>
              <a:ext uri="{FF2B5EF4-FFF2-40B4-BE49-F238E27FC236}">
                <a16:creationId xmlns:a16="http://schemas.microsoft.com/office/drawing/2014/main" id="{7C31EA98-BB8F-70DA-5177-976CD370C3B4}"/>
              </a:ext>
            </a:extLst>
          </p:cNvPr>
          <p:cNvCxnSpPr>
            <a:cxnSpLocks/>
          </p:cNvCxnSpPr>
          <p:nvPr/>
        </p:nvCxnSpPr>
        <p:spPr>
          <a:xfrm flipH="1">
            <a:off x="7069958" y="476006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Connettore diritto 36">
            <a:extLst>
              <a:ext uri="{FF2B5EF4-FFF2-40B4-BE49-F238E27FC236}">
                <a16:creationId xmlns:a16="http://schemas.microsoft.com/office/drawing/2014/main" id="{B120456B-5590-337F-A238-E9412A6F0D89}"/>
              </a:ext>
            </a:extLst>
          </p:cNvPr>
          <p:cNvCxnSpPr>
            <a:cxnSpLocks/>
          </p:cNvCxnSpPr>
          <p:nvPr/>
        </p:nvCxnSpPr>
        <p:spPr>
          <a:xfrm flipH="1">
            <a:off x="7067418" y="2769260"/>
            <a:ext cx="4365045"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Segnaposto numero diapositiva 3">
            <a:extLst>
              <a:ext uri="{FF2B5EF4-FFF2-40B4-BE49-F238E27FC236}">
                <a16:creationId xmlns:a16="http://schemas.microsoft.com/office/drawing/2014/main" id="{68A0747B-BCE0-E164-90D8-4B0486E3D58E}"/>
              </a:ext>
            </a:extLst>
          </p:cNvPr>
          <p:cNvSpPr>
            <a:spLocks noGrp="1"/>
          </p:cNvSpPr>
          <p:nvPr>
            <p:ph type="sldNum" sz="quarter" idx="12"/>
          </p:nvPr>
        </p:nvSpPr>
        <p:spPr/>
        <p:txBody>
          <a:bodyPr/>
          <a:lstStyle/>
          <a:p>
            <a:pPr rtl="0"/>
            <a:fld id="{4FAB73BC-B049-4115-A692-8D63A059BFB8}" type="slidenum">
              <a:rPr lang="it-IT" sz="1800" noProof="0" smtClean="0"/>
              <a:t>54</a:t>
            </a:fld>
            <a:endParaRPr lang="it-IT" sz="1800" noProof="0"/>
          </a:p>
        </p:txBody>
      </p:sp>
    </p:spTree>
    <p:extLst>
      <p:ext uri="{BB962C8B-B14F-4D97-AF65-F5344CB8AC3E}">
        <p14:creationId xmlns:p14="http://schemas.microsoft.com/office/powerpoint/2010/main" val="190205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54C206D9-6BA2-F4DA-D037-2F4CAA715D9D}"/>
              </a:ext>
            </a:extLst>
          </p:cNvPr>
          <p:cNvPicPr>
            <a:picLocks noChangeAspect="1"/>
          </p:cNvPicPr>
          <p:nvPr/>
        </p:nvPicPr>
        <p:blipFill>
          <a:blip r:embed="rId2"/>
          <a:stretch>
            <a:fillRect/>
          </a:stretch>
        </p:blipFill>
        <p:spPr>
          <a:xfrm>
            <a:off x="561869" y="2559101"/>
            <a:ext cx="5050135" cy="2490195"/>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[(1,3,1,43,9) (1,1,1,43,9) (1,4,5,43,9) (1,1,1,43,9) (2,7,8,43,9) (2,3,1,43,9)]</a:t>
            </a:r>
          </a:p>
          <a:p>
            <a:pPr algn="ctr"/>
            <a:r>
              <a:rPr lang="it-IT" sz="2000" dirty="0">
                <a:solidFill>
                  <a:schemeClr val="tx1"/>
                </a:solidFill>
              </a:rPr>
              <a:t>Centro playground</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sp>
        <p:nvSpPr>
          <p:cNvPr id="3" name="Rettangolo con angoli arrotondati 2">
            <a:extLst>
              <a:ext uri="{FF2B5EF4-FFF2-40B4-BE49-F238E27FC236}">
                <a16:creationId xmlns:a16="http://schemas.microsoft.com/office/drawing/2014/main" id="{CB777E15-BF43-A889-B56A-E6BE7EC80CD7}"/>
              </a:ext>
            </a:extLst>
          </p:cNvPr>
          <p:cNvSpPr/>
          <p:nvPr/>
        </p:nvSpPr>
        <p:spPr>
          <a:xfrm>
            <a:off x="7405396" y="3531453"/>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414.617,50€</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4" name="Tabella 10">
            <a:extLst>
              <a:ext uri="{FF2B5EF4-FFF2-40B4-BE49-F238E27FC236}">
                <a16:creationId xmlns:a16="http://schemas.microsoft.com/office/drawing/2014/main" id="{93B5A152-471B-6B83-A4CC-D169232F3AED}"/>
              </a:ext>
            </a:extLst>
          </p:cNvPr>
          <p:cNvGraphicFramePr>
            <a:graphicFrameLocks noGrp="1"/>
          </p:cNvGraphicFramePr>
          <p:nvPr/>
        </p:nvGraphicFramePr>
        <p:xfrm>
          <a:off x="478390" y="550804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0,061407 </a:t>
                      </a:r>
                      <a:r>
                        <a:rPr lang="it-IT" sz="1200" dirty="0"/>
                        <a:t>+/-</a:t>
                      </a:r>
                      <a:r>
                        <a:rPr lang="it-IT" sz="1600" dirty="0"/>
                        <a:t> 0,001331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0,157930 </a:t>
                      </a:r>
                      <a:r>
                        <a:rPr lang="it-IT" sz="1200" dirty="0"/>
                        <a:t>+/-</a:t>
                      </a:r>
                      <a:r>
                        <a:rPr lang="it-IT" sz="1600" dirty="0"/>
                        <a:t> 0,012733</a:t>
                      </a:r>
                    </a:p>
                  </a:txBody>
                  <a:tcPr/>
                </a:tc>
                <a:extLst>
                  <a:ext uri="{0D108BD9-81ED-4DB2-BD59-A6C34878D82A}">
                    <a16:rowId xmlns:a16="http://schemas.microsoft.com/office/drawing/2014/main" val="2387084392"/>
                  </a:ext>
                </a:extLst>
              </a:tr>
            </a:tbl>
          </a:graphicData>
        </a:graphic>
      </p:graphicFrame>
      <p:sp>
        <p:nvSpPr>
          <p:cNvPr id="6" name="Segnaposto numero diapositiva 5">
            <a:extLst>
              <a:ext uri="{FF2B5EF4-FFF2-40B4-BE49-F238E27FC236}">
                <a16:creationId xmlns:a16="http://schemas.microsoft.com/office/drawing/2014/main" id="{3D18D566-CA2F-4657-E542-18B418EA02AE}"/>
              </a:ext>
            </a:extLst>
          </p:cNvPr>
          <p:cNvSpPr>
            <a:spLocks noGrp="1"/>
          </p:cNvSpPr>
          <p:nvPr>
            <p:ph type="sldNum" sz="quarter" idx="12"/>
          </p:nvPr>
        </p:nvSpPr>
        <p:spPr/>
        <p:txBody>
          <a:bodyPr/>
          <a:lstStyle/>
          <a:p>
            <a:pPr rtl="0"/>
            <a:fld id="{4FAB73BC-B049-4115-A692-8D63A059BFB8}" type="slidenum">
              <a:rPr lang="it-IT" sz="1800" noProof="0" smtClean="0"/>
              <a:t>55</a:t>
            </a:fld>
            <a:endParaRPr lang="it-IT" sz="1800" noProof="0"/>
          </a:p>
        </p:txBody>
      </p:sp>
    </p:spTree>
    <p:extLst>
      <p:ext uri="{BB962C8B-B14F-4D97-AF65-F5344CB8AC3E}">
        <p14:creationId xmlns:p14="http://schemas.microsoft.com/office/powerpoint/2010/main" val="379778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DCD63E-6C4E-7BCC-3925-429FF909DA74}"/>
              </a:ext>
            </a:extLst>
          </p:cNvPr>
          <p:cNvSpPr>
            <a:spLocks noGrp="1"/>
          </p:cNvSpPr>
          <p:nvPr>
            <p:ph type="title"/>
          </p:nvPr>
        </p:nvSpPr>
        <p:spPr/>
        <p:txBody>
          <a:bodyPr/>
          <a:lstStyle/>
          <a:p>
            <a:r>
              <a:rPr lang="it-IT" dirty="0"/>
              <a:t>MODELLO MIGLIORATIVO</a:t>
            </a:r>
          </a:p>
        </p:txBody>
      </p:sp>
      <p:pic>
        <p:nvPicPr>
          <p:cNvPr id="6" name="Immagine 5" descr="Immagine che contiene strumento, martello, interni, dilegno&#10;&#10;Descrizione generata automaticamente">
            <a:extLst>
              <a:ext uri="{FF2B5EF4-FFF2-40B4-BE49-F238E27FC236}">
                <a16:creationId xmlns:a16="http://schemas.microsoft.com/office/drawing/2014/main" id="{46240AD4-ADB2-220D-F6AF-3084CCCF309A}"/>
              </a:ext>
            </a:extLst>
          </p:cNvPr>
          <p:cNvPicPr>
            <a:picLocks noChangeAspect="1"/>
          </p:cNvPicPr>
          <p:nvPr/>
        </p:nvPicPr>
        <p:blipFill>
          <a:blip r:embed="rId2"/>
          <a:stretch>
            <a:fillRect/>
          </a:stretch>
        </p:blipFill>
        <p:spPr>
          <a:xfrm>
            <a:off x="9029700" y="1335024"/>
            <a:ext cx="2632932" cy="1756145"/>
          </a:xfrm>
          <a:prstGeom prst="rect">
            <a:avLst/>
          </a:prstGeom>
        </p:spPr>
      </p:pic>
      <p:pic>
        <p:nvPicPr>
          <p:cNvPr id="8" name="Immagine 7">
            <a:extLst>
              <a:ext uri="{FF2B5EF4-FFF2-40B4-BE49-F238E27FC236}">
                <a16:creationId xmlns:a16="http://schemas.microsoft.com/office/drawing/2014/main" id="{7B71B127-8260-1D1E-4C17-AAD65F06ECB2}"/>
              </a:ext>
            </a:extLst>
          </p:cNvPr>
          <p:cNvPicPr>
            <a:picLocks noChangeAspect="1"/>
          </p:cNvPicPr>
          <p:nvPr/>
        </p:nvPicPr>
        <p:blipFill>
          <a:blip r:embed="rId3"/>
          <a:stretch>
            <a:fillRect/>
          </a:stretch>
        </p:blipFill>
        <p:spPr>
          <a:xfrm>
            <a:off x="9029701" y="3577781"/>
            <a:ext cx="2632932" cy="2632932"/>
          </a:xfrm>
          <a:prstGeom prst="rect">
            <a:avLst/>
          </a:prstGeom>
        </p:spPr>
      </p:pic>
      <p:sp>
        <p:nvSpPr>
          <p:cNvPr id="10" name="Segnaposto contenuto 2">
            <a:extLst>
              <a:ext uri="{FF2B5EF4-FFF2-40B4-BE49-F238E27FC236}">
                <a16:creationId xmlns:a16="http://schemas.microsoft.com/office/drawing/2014/main" id="{5D6838F6-9412-9857-05F0-D1EF245CE6CA}"/>
              </a:ext>
            </a:extLst>
          </p:cNvPr>
          <p:cNvSpPr>
            <a:spLocks noGrp="1"/>
          </p:cNvSpPr>
          <p:nvPr>
            <p:ph sz="half" idx="1"/>
          </p:nvPr>
        </p:nvSpPr>
        <p:spPr>
          <a:xfrm>
            <a:off x="1024127" y="2286000"/>
            <a:ext cx="7811963" cy="4023360"/>
          </a:xfrm>
        </p:spPr>
        <p:txBody>
          <a:bodyPr/>
          <a:lstStyle/>
          <a:p>
            <a:pPr>
              <a:buFont typeface="Arial" panose="020B0604020202020204" pitchFamily="34" charset="0"/>
              <a:buChar char="•"/>
            </a:pPr>
            <a:r>
              <a:rPr lang="it-IT" dirty="0"/>
              <a:t> </a:t>
            </a:r>
            <a:r>
              <a:rPr lang="it-IT" sz="2400" dirty="0"/>
              <a:t>Supponiamo che per la sicurezza dei clienti venga introdotta una nuova legge che preveda una capienza massima per il ristorante.</a:t>
            </a:r>
          </a:p>
          <a:p>
            <a:pPr>
              <a:buFont typeface="Arial" panose="020B0604020202020204" pitchFamily="34" charset="0"/>
              <a:buChar char="•"/>
            </a:pPr>
            <a:r>
              <a:rPr lang="it-IT" sz="2400" dirty="0"/>
              <a:t> In particolare, si ha un limite massimo di </a:t>
            </a:r>
            <a:r>
              <a:rPr lang="it-IT" sz="2400" b="1" u="sng" dirty="0"/>
              <a:t>famiglie</a:t>
            </a:r>
            <a:r>
              <a:rPr lang="it-IT" sz="2400" dirty="0"/>
              <a:t> che possono attendere in coda nei centri ordering and payment ed electronic ordering and payment.</a:t>
            </a:r>
          </a:p>
        </p:txBody>
      </p:sp>
      <p:sp>
        <p:nvSpPr>
          <p:cNvPr id="3" name="Segnaposto numero diapositiva 2">
            <a:extLst>
              <a:ext uri="{FF2B5EF4-FFF2-40B4-BE49-F238E27FC236}">
                <a16:creationId xmlns:a16="http://schemas.microsoft.com/office/drawing/2014/main" id="{393A06AB-DD4F-335E-182F-74A491BAE3FF}"/>
              </a:ext>
            </a:extLst>
          </p:cNvPr>
          <p:cNvSpPr>
            <a:spLocks noGrp="1"/>
          </p:cNvSpPr>
          <p:nvPr>
            <p:ph type="sldNum" sz="quarter" idx="12"/>
          </p:nvPr>
        </p:nvSpPr>
        <p:spPr/>
        <p:txBody>
          <a:bodyPr/>
          <a:lstStyle/>
          <a:p>
            <a:pPr rtl="0"/>
            <a:fld id="{4FAB73BC-B049-4115-A692-8D63A059BFB8}" type="slidenum">
              <a:rPr lang="it-IT" sz="1800" noProof="0" smtClean="0"/>
              <a:t>56</a:t>
            </a:fld>
            <a:endParaRPr lang="it-IT" sz="1800" noProof="0"/>
          </a:p>
        </p:txBody>
      </p:sp>
    </p:spTree>
    <p:extLst>
      <p:ext uri="{BB962C8B-B14F-4D97-AF65-F5344CB8AC3E}">
        <p14:creationId xmlns:p14="http://schemas.microsoft.com/office/powerpoint/2010/main" val="327330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2934E9-49D9-A8A5-4F64-C3481B4B1C7B}"/>
              </a:ext>
            </a:extLst>
          </p:cNvPr>
          <p:cNvSpPr>
            <a:spLocks noGrp="1"/>
          </p:cNvSpPr>
          <p:nvPr>
            <p:ph type="title"/>
          </p:nvPr>
        </p:nvSpPr>
        <p:spPr/>
        <p:txBody>
          <a:bodyPr/>
          <a:lstStyle/>
          <a:p>
            <a:r>
              <a:rPr lang="it-IT" dirty="0"/>
              <a:t>Obiettivi e </a:t>
            </a:r>
            <a:r>
              <a:rPr lang="it-IT" dirty="0" err="1"/>
              <a:t>qos</a:t>
            </a:r>
            <a:endParaRPr lang="it-IT" dirty="0"/>
          </a:p>
        </p:txBody>
      </p:sp>
      <p:sp>
        <p:nvSpPr>
          <p:cNvPr id="3" name="Segnaposto contenuto 2">
            <a:extLst>
              <a:ext uri="{FF2B5EF4-FFF2-40B4-BE49-F238E27FC236}">
                <a16:creationId xmlns:a16="http://schemas.microsoft.com/office/drawing/2014/main" id="{6000D841-0916-B923-964F-AB19C51FF090}"/>
              </a:ext>
            </a:extLst>
          </p:cNvPr>
          <p:cNvSpPr>
            <a:spLocks noGrp="1"/>
          </p:cNvSpPr>
          <p:nvPr>
            <p:ph sz="half" idx="1"/>
          </p:nvPr>
        </p:nvSpPr>
        <p:spPr>
          <a:xfrm>
            <a:off x="1024127" y="2286000"/>
            <a:ext cx="5936510" cy="4023360"/>
          </a:xfrm>
        </p:spPr>
        <p:txBody>
          <a:bodyPr>
            <a:normAutofit fontScale="92500" lnSpcReduction="20000"/>
          </a:bodyPr>
          <a:lstStyle/>
          <a:p>
            <a:pPr>
              <a:buFont typeface="Arial" panose="020B0604020202020204" pitchFamily="34" charset="0"/>
              <a:buChar char="•"/>
            </a:pPr>
            <a:r>
              <a:rPr lang="it-IT" dirty="0"/>
              <a:t> </a:t>
            </a:r>
            <a:r>
              <a:rPr lang="it-IT" sz="2600" dirty="0"/>
              <a:t>Massimizzare il profitto.</a:t>
            </a:r>
          </a:p>
          <a:p>
            <a:pPr>
              <a:buFont typeface="Arial" panose="020B0604020202020204" pitchFamily="34" charset="0"/>
              <a:buChar char="•"/>
            </a:pPr>
            <a:r>
              <a:rPr lang="it-IT" sz="2600" dirty="0"/>
              <a:t> Il tempo medio giornaliero per un cliente per ritirare il cibo deve essere inferiore ai 15 minuti.</a:t>
            </a:r>
          </a:p>
          <a:p>
            <a:pPr>
              <a:buFont typeface="Arial" panose="020B0604020202020204" pitchFamily="34" charset="0"/>
              <a:buChar char="•"/>
            </a:pPr>
            <a:r>
              <a:rPr lang="it-IT" sz="2600" dirty="0"/>
              <a:t> Il tempo medio giornaliero in cui un cliente, dopo aver pagato e ricevuto il pasto, rimane in attesa che si liberi un tavolo per poter consumare il pasto deve essere minore di 30 secondi.</a:t>
            </a:r>
          </a:p>
          <a:p>
            <a:pPr>
              <a:buFont typeface="Arial" panose="020B0604020202020204" pitchFamily="34" charset="0"/>
              <a:buChar char="•"/>
            </a:pPr>
            <a:r>
              <a:rPr lang="it-IT" sz="2600" dirty="0"/>
              <a:t> Almeno l’80% dei bambini che richiedono nell’arco della giornata l’uso dell’area giochi deve trovare un posto libero.</a:t>
            </a:r>
          </a:p>
        </p:txBody>
      </p:sp>
      <p:pic>
        <p:nvPicPr>
          <p:cNvPr id="6" name="Immagine 5">
            <a:extLst>
              <a:ext uri="{FF2B5EF4-FFF2-40B4-BE49-F238E27FC236}">
                <a16:creationId xmlns:a16="http://schemas.microsoft.com/office/drawing/2014/main" id="{793BDAD4-B01D-75FA-99A8-381A7AB21568}"/>
              </a:ext>
            </a:extLst>
          </p:cNvPr>
          <p:cNvPicPr>
            <a:picLocks noChangeAspect="1"/>
          </p:cNvPicPr>
          <p:nvPr/>
        </p:nvPicPr>
        <p:blipFill>
          <a:blip r:embed="rId2"/>
          <a:stretch>
            <a:fillRect/>
          </a:stretch>
        </p:blipFill>
        <p:spPr>
          <a:xfrm>
            <a:off x="8582025" y="3609022"/>
            <a:ext cx="2706047" cy="2700338"/>
          </a:xfrm>
          <a:prstGeom prst="rect">
            <a:avLst/>
          </a:prstGeom>
        </p:spPr>
      </p:pic>
      <p:pic>
        <p:nvPicPr>
          <p:cNvPr id="8" name="Immagine 7" descr="Immagine che contiene interni&#10;&#10;Descrizione generata automaticamente">
            <a:extLst>
              <a:ext uri="{FF2B5EF4-FFF2-40B4-BE49-F238E27FC236}">
                <a16:creationId xmlns:a16="http://schemas.microsoft.com/office/drawing/2014/main" id="{975BDF94-5801-0C14-8878-424D8383BFE7}"/>
              </a:ext>
            </a:extLst>
          </p:cNvPr>
          <p:cNvPicPr>
            <a:picLocks noChangeAspect="1"/>
          </p:cNvPicPr>
          <p:nvPr/>
        </p:nvPicPr>
        <p:blipFill rotWithShape="1">
          <a:blip r:embed="rId3"/>
          <a:srcRect l="8230" t="22275" r="7817" b="7513"/>
          <a:stretch/>
        </p:blipFill>
        <p:spPr>
          <a:xfrm>
            <a:off x="7229895" y="548640"/>
            <a:ext cx="4534038" cy="2628901"/>
          </a:xfrm>
          <a:prstGeom prst="rect">
            <a:avLst/>
          </a:prstGeom>
        </p:spPr>
      </p:pic>
      <p:sp>
        <p:nvSpPr>
          <p:cNvPr id="4" name="Segnaposto numero diapositiva 3">
            <a:extLst>
              <a:ext uri="{FF2B5EF4-FFF2-40B4-BE49-F238E27FC236}">
                <a16:creationId xmlns:a16="http://schemas.microsoft.com/office/drawing/2014/main" id="{1C278693-CBFE-869E-A796-BFB968CEBE7C}"/>
              </a:ext>
            </a:extLst>
          </p:cNvPr>
          <p:cNvSpPr>
            <a:spLocks noGrp="1"/>
          </p:cNvSpPr>
          <p:nvPr>
            <p:ph type="sldNum" sz="quarter" idx="12"/>
          </p:nvPr>
        </p:nvSpPr>
        <p:spPr/>
        <p:txBody>
          <a:bodyPr/>
          <a:lstStyle/>
          <a:p>
            <a:pPr rtl="0"/>
            <a:fld id="{4FAB73BC-B049-4115-A692-8D63A059BFB8}" type="slidenum">
              <a:rPr lang="it-IT" sz="1800" noProof="0" smtClean="0"/>
              <a:t>57</a:t>
            </a:fld>
            <a:endParaRPr lang="it-IT" sz="1800" noProof="0"/>
          </a:p>
        </p:txBody>
      </p:sp>
    </p:spTree>
    <p:extLst>
      <p:ext uri="{BB962C8B-B14F-4D97-AF65-F5344CB8AC3E}">
        <p14:creationId xmlns:p14="http://schemas.microsoft.com/office/powerpoint/2010/main" val="140614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92CE2-439F-826F-3366-EE8719C876F9}"/>
              </a:ext>
            </a:extLst>
          </p:cNvPr>
          <p:cNvSpPr>
            <a:spLocks noGrp="1"/>
          </p:cNvSpPr>
          <p:nvPr>
            <p:ph type="title"/>
          </p:nvPr>
        </p:nvSpPr>
        <p:spPr/>
        <p:txBody>
          <a:bodyPr/>
          <a:lstStyle/>
          <a:p>
            <a:r>
              <a:rPr lang="it-IT" dirty="0"/>
              <a:t>MODELLO CONCETTUALE</a:t>
            </a:r>
          </a:p>
        </p:txBody>
      </p:sp>
      <p:sp>
        <p:nvSpPr>
          <p:cNvPr id="3" name="Segnaposto contenuto 2">
            <a:extLst>
              <a:ext uri="{FF2B5EF4-FFF2-40B4-BE49-F238E27FC236}">
                <a16:creationId xmlns:a16="http://schemas.microsoft.com/office/drawing/2014/main" id="{D165BEF9-0BE5-1C4A-883F-4FE6F6ABA4DB}"/>
              </a:ext>
            </a:extLst>
          </p:cNvPr>
          <p:cNvSpPr>
            <a:spLocks noGrp="1"/>
          </p:cNvSpPr>
          <p:nvPr>
            <p:ph sz="half" idx="1"/>
          </p:nvPr>
        </p:nvSpPr>
        <p:spPr>
          <a:xfrm>
            <a:off x="1024127" y="2286000"/>
            <a:ext cx="5843204" cy="4023360"/>
          </a:xfrm>
        </p:spPr>
        <p:txBody>
          <a:bodyPr>
            <a:normAutofit/>
          </a:bodyPr>
          <a:lstStyle/>
          <a:p>
            <a:pPr>
              <a:buFont typeface="Arial" panose="020B0604020202020204" pitchFamily="34" charset="0"/>
              <a:buChar char="•"/>
            </a:pPr>
            <a:r>
              <a:rPr lang="it-IT" dirty="0"/>
              <a:t> </a:t>
            </a:r>
            <a:r>
              <a:rPr lang="it-IT" sz="2400" dirty="0"/>
              <a:t>Il System Diagram nel modello migliorativo differisce da quello nel modello base per via dei centri </a:t>
            </a:r>
            <a:r>
              <a:rPr lang="it-IT" sz="2400" b="1" dirty="0"/>
              <a:t>electronic ordering and payment center </a:t>
            </a:r>
            <a:r>
              <a:rPr lang="it-IT" sz="2400" dirty="0"/>
              <a:t>e </a:t>
            </a:r>
            <a:r>
              <a:rPr lang="it-IT" sz="2400" b="1" dirty="0"/>
              <a:t>ordering and payment center</a:t>
            </a:r>
            <a:r>
              <a:rPr lang="it-IT" sz="2400" dirty="0"/>
              <a:t>.</a:t>
            </a:r>
          </a:p>
          <a:p>
            <a:pPr>
              <a:buFont typeface="Arial" panose="020B0604020202020204" pitchFamily="34" charset="0"/>
              <a:buChar char="•"/>
            </a:pPr>
            <a:r>
              <a:rPr lang="it-IT" sz="2400" dirty="0"/>
              <a:t> Nel modello migliorativo le code relative alle famiglie hanno una capacità finita pari ad H.</a:t>
            </a:r>
          </a:p>
          <a:p>
            <a:pPr>
              <a:buFont typeface="Arial" panose="020B0604020202020204" pitchFamily="34" charset="0"/>
              <a:buChar char="•"/>
            </a:pPr>
            <a:r>
              <a:rPr lang="it-IT" sz="2400" dirty="0"/>
              <a:t> Rispetto al modello base, le perdite si verificano nel momento in cui arriva una famiglia e il centro ha raggiunto la massima capacità.</a:t>
            </a:r>
          </a:p>
        </p:txBody>
      </p:sp>
      <p:pic>
        <p:nvPicPr>
          <p:cNvPr id="6" name="Immagine 5">
            <a:extLst>
              <a:ext uri="{FF2B5EF4-FFF2-40B4-BE49-F238E27FC236}">
                <a16:creationId xmlns:a16="http://schemas.microsoft.com/office/drawing/2014/main" id="{C04B737F-AF09-6231-1C72-FCFF6FEF7D4A}"/>
              </a:ext>
            </a:extLst>
          </p:cNvPr>
          <p:cNvPicPr>
            <a:picLocks noChangeAspect="1"/>
          </p:cNvPicPr>
          <p:nvPr/>
        </p:nvPicPr>
        <p:blipFill rotWithShape="1">
          <a:blip r:embed="rId2"/>
          <a:srcRect l="6746" t="2285" r="4243" b="983"/>
          <a:stretch/>
        </p:blipFill>
        <p:spPr>
          <a:xfrm>
            <a:off x="7277878" y="155996"/>
            <a:ext cx="4422710" cy="6546008"/>
          </a:xfrm>
          <a:prstGeom prst="rect">
            <a:avLst/>
          </a:prstGeom>
        </p:spPr>
      </p:pic>
      <p:sp>
        <p:nvSpPr>
          <p:cNvPr id="4" name="Segnaposto numero diapositiva 3">
            <a:extLst>
              <a:ext uri="{FF2B5EF4-FFF2-40B4-BE49-F238E27FC236}">
                <a16:creationId xmlns:a16="http://schemas.microsoft.com/office/drawing/2014/main" id="{42F32347-ABCA-0505-616F-D590C72099CC}"/>
              </a:ext>
            </a:extLst>
          </p:cNvPr>
          <p:cNvSpPr>
            <a:spLocks noGrp="1"/>
          </p:cNvSpPr>
          <p:nvPr>
            <p:ph type="sldNum" sz="quarter" idx="12"/>
          </p:nvPr>
        </p:nvSpPr>
        <p:spPr/>
        <p:txBody>
          <a:bodyPr/>
          <a:lstStyle/>
          <a:p>
            <a:pPr rtl="0"/>
            <a:fld id="{4FAB73BC-B049-4115-A692-8D63A059BFB8}" type="slidenum">
              <a:rPr lang="it-IT" sz="1800" noProof="0" smtClean="0"/>
              <a:t>58</a:t>
            </a:fld>
            <a:endParaRPr lang="it-IT" sz="1800" noProof="0"/>
          </a:p>
        </p:txBody>
      </p:sp>
    </p:spTree>
    <p:extLst>
      <p:ext uri="{BB962C8B-B14F-4D97-AF65-F5344CB8AC3E}">
        <p14:creationId xmlns:p14="http://schemas.microsoft.com/office/powerpoint/2010/main" val="101828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352B3-5C01-6F4E-499D-5E430CC70836}"/>
              </a:ext>
            </a:extLst>
          </p:cNvPr>
          <p:cNvSpPr>
            <a:spLocks noGrp="1"/>
          </p:cNvSpPr>
          <p:nvPr>
            <p:ph type="title"/>
          </p:nvPr>
        </p:nvSpPr>
        <p:spPr/>
        <p:txBody>
          <a:bodyPr/>
          <a:lstStyle/>
          <a:p>
            <a:r>
              <a:rPr lang="it-IT" dirty="0"/>
              <a:t>MODELLO DELLE SPECIFICHE</a:t>
            </a:r>
          </a:p>
        </p:txBody>
      </p:sp>
      <p:sp>
        <p:nvSpPr>
          <p:cNvPr id="3" name="Segnaposto contenuto 2">
            <a:extLst>
              <a:ext uri="{FF2B5EF4-FFF2-40B4-BE49-F238E27FC236}">
                <a16:creationId xmlns:a16="http://schemas.microsoft.com/office/drawing/2014/main" id="{66652977-FAA7-2213-77B0-F701FEF315D9}"/>
              </a:ext>
            </a:extLst>
          </p:cNvPr>
          <p:cNvSpPr>
            <a:spLocks noGrp="1"/>
          </p:cNvSpPr>
          <p:nvPr>
            <p:ph sz="half" idx="1"/>
          </p:nvPr>
        </p:nvSpPr>
        <p:spPr>
          <a:xfrm>
            <a:off x="1024126" y="2286000"/>
            <a:ext cx="10564494" cy="4023360"/>
          </a:xfrm>
        </p:spPr>
        <p:txBody>
          <a:bodyPr/>
          <a:lstStyle/>
          <a:p>
            <a:pPr>
              <a:buFont typeface="Arial" panose="020B0604020202020204" pitchFamily="34" charset="0"/>
              <a:buChar char="•"/>
            </a:pPr>
            <a:r>
              <a:rPr lang="it-IT" dirty="0"/>
              <a:t> </a:t>
            </a:r>
            <a:r>
              <a:rPr lang="it-IT" sz="2400" dirty="0"/>
              <a:t>Il centro </a:t>
            </a:r>
            <a:r>
              <a:rPr lang="it-IT" sz="2400" b="1" dirty="0"/>
              <a:t>ordering and payment </a:t>
            </a:r>
            <a:r>
              <a:rPr lang="it-IT" sz="2400" dirty="0"/>
              <a:t>è stato modellato con una M/M/m con due code di priorità. Il tempo medio di servizio è pari a E[Si] = 1,5 minuti.</a:t>
            </a:r>
          </a:p>
          <a:p>
            <a:pPr>
              <a:buFont typeface="Arial" panose="020B0604020202020204" pitchFamily="34" charset="0"/>
              <a:buChar char="•"/>
            </a:pPr>
            <a:r>
              <a:rPr lang="it-IT" sz="2400" dirty="0"/>
              <a:t> Il centro </a:t>
            </a:r>
            <a:r>
              <a:rPr lang="it-IT" sz="2400" b="1" dirty="0"/>
              <a:t>electronic ordering and payment </a:t>
            </a:r>
            <a:r>
              <a:rPr lang="it-IT" sz="2400" dirty="0"/>
              <a:t>è stato modellato con una M/M/m/n. Il tempo medio di servizio è pari a E[Si] = 3 minuti.</a:t>
            </a:r>
          </a:p>
          <a:p>
            <a:pPr>
              <a:buFont typeface="Arial" panose="020B0604020202020204" pitchFamily="34" charset="0"/>
              <a:buChar char="•"/>
            </a:pPr>
            <a:r>
              <a:rPr lang="it-IT" sz="2400" dirty="0"/>
              <a:t> Per entrambi i centri, il numero massimo di job in coda è pari a H = 6.</a:t>
            </a:r>
          </a:p>
          <a:p>
            <a:pPr>
              <a:buFont typeface="Arial" panose="020B0604020202020204" pitchFamily="34" charset="0"/>
              <a:buChar char="•"/>
            </a:pPr>
            <a:r>
              <a:rPr lang="it-IT" sz="2400" dirty="0"/>
              <a:t> La matrice di routing, le fasce orarie e la proporzione tra numero di automobili e numero di famiglie sono invariate rispetto al modello base.</a:t>
            </a:r>
          </a:p>
          <a:p>
            <a:pPr>
              <a:buFont typeface="Arial" panose="020B0604020202020204" pitchFamily="34" charset="0"/>
              <a:buChar char="•"/>
            </a:pPr>
            <a:r>
              <a:rPr lang="it-IT" sz="2400" dirty="0"/>
              <a:t> Lo pseudocodice relativo agli algoritmi associati agli eventi di arrivo delle famiglie nei due centri hanno subito delle modifiche per via della capacità limitata.</a:t>
            </a:r>
          </a:p>
        </p:txBody>
      </p:sp>
      <p:sp>
        <p:nvSpPr>
          <p:cNvPr id="4" name="Segnaposto numero diapositiva 3">
            <a:extLst>
              <a:ext uri="{FF2B5EF4-FFF2-40B4-BE49-F238E27FC236}">
                <a16:creationId xmlns:a16="http://schemas.microsoft.com/office/drawing/2014/main" id="{2103192A-0AC4-4F2B-F95B-F791147870F6}"/>
              </a:ext>
            </a:extLst>
          </p:cNvPr>
          <p:cNvSpPr>
            <a:spLocks noGrp="1"/>
          </p:cNvSpPr>
          <p:nvPr>
            <p:ph type="sldNum" sz="quarter" idx="12"/>
          </p:nvPr>
        </p:nvSpPr>
        <p:spPr/>
        <p:txBody>
          <a:bodyPr/>
          <a:lstStyle/>
          <a:p>
            <a:pPr rtl="0"/>
            <a:fld id="{4FAB73BC-B049-4115-A692-8D63A059BFB8}" type="slidenum">
              <a:rPr lang="it-IT" sz="1800" noProof="0" smtClean="0"/>
              <a:t>59</a:t>
            </a:fld>
            <a:endParaRPr lang="it-IT" sz="1800" noProof="0"/>
          </a:p>
        </p:txBody>
      </p:sp>
    </p:spTree>
    <p:extLst>
      <p:ext uri="{BB962C8B-B14F-4D97-AF65-F5344CB8AC3E}">
        <p14:creationId xmlns:p14="http://schemas.microsoft.com/office/powerpoint/2010/main" val="221547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B28D3-9AB3-CA3F-26DF-137AA09C50B9}"/>
              </a:ext>
            </a:extLst>
          </p:cNvPr>
          <p:cNvSpPr>
            <a:spLocks noGrp="1"/>
          </p:cNvSpPr>
          <p:nvPr>
            <p:ph type="title"/>
          </p:nvPr>
        </p:nvSpPr>
        <p:spPr>
          <a:xfrm>
            <a:off x="1024127" y="471509"/>
            <a:ext cx="5180729" cy="1737360"/>
          </a:xfrm>
        </p:spPr>
        <p:txBody>
          <a:bodyPr/>
          <a:lstStyle/>
          <a:p>
            <a:r>
              <a:rPr lang="it-IT" sz="5000" dirty="0"/>
              <a:t>Modello concettuale</a:t>
            </a:r>
          </a:p>
        </p:txBody>
      </p:sp>
      <p:pic>
        <p:nvPicPr>
          <p:cNvPr id="6" name="Immagine 5">
            <a:extLst>
              <a:ext uri="{FF2B5EF4-FFF2-40B4-BE49-F238E27FC236}">
                <a16:creationId xmlns:a16="http://schemas.microsoft.com/office/drawing/2014/main" id="{6D610837-0CC3-C918-EF9C-12CA08B702F6}"/>
              </a:ext>
            </a:extLst>
          </p:cNvPr>
          <p:cNvPicPr>
            <a:picLocks noChangeAspect="1"/>
          </p:cNvPicPr>
          <p:nvPr/>
        </p:nvPicPr>
        <p:blipFill rotWithShape="1">
          <a:blip r:embed="rId2"/>
          <a:srcRect l="1738" t="4571" r="4596"/>
          <a:stretch/>
        </p:blipFill>
        <p:spPr>
          <a:xfrm>
            <a:off x="1024127" y="1962150"/>
            <a:ext cx="7870390" cy="4529116"/>
          </a:xfrm>
          <a:prstGeom prst="rect">
            <a:avLst/>
          </a:prstGeom>
        </p:spPr>
      </p:pic>
      <p:pic>
        <p:nvPicPr>
          <p:cNvPr id="8" name="Immagine 7" descr="Immagine che contiene clipart&#10;&#10;Descrizione generata automaticamente">
            <a:extLst>
              <a:ext uri="{FF2B5EF4-FFF2-40B4-BE49-F238E27FC236}">
                <a16:creationId xmlns:a16="http://schemas.microsoft.com/office/drawing/2014/main" id="{3C065173-D66F-C942-60A1-70623C2E63B2}"/>
              </a:ext>
            </a:extLst>
          </p:cNvPr>
          <p:cNvPicPr>
            <a:picLocks noChangeAspect="1"/>
          </p:cNvPicPr>
          <p:nvPr/>
        </p:nvPicPr>
        <p:blipFill>
          <a:blip r:embed="rId3"/>
          <a:stretch>
            <a:fillRect/>
          </a:stretch>
        </p:blipFill>
        <p:spPr>
          <a:xfrm>
            <a:off x="9990772" y="1600200"/>
            <a:ext cx="1375021" cy="2208869"/>
          </a:xfrm>
          <a:prstGeom prst="rect">
            <a:avLst/>
          </a:prstGeom>
        </p:spPr>
      </p:pic>
      <p:pic>
        <p:nvPicPr>
          <p:cNvPr id="10" name="Immagine 9" descr="Immagine che contiene testo, trasporto, volante, clipart&#10;&#10;Descrizione generata automaticamente">
            <a:extLst>
              <a:ext uri="{FF2B5EF4-FFF2-40B4-BE49-F238E27FC236}">
                <a16:creationId xmlns:a16="http://schemas.microsoft.com/office/drawing/2014/main" id="{14F7AC5D-4109-0268-5D3F-40EE58014EB3}"/>
              </a:ext>
            </a:extLst>
          </p:cNvPr>
          <p:cNvPicPr>
            <a:picLocks noChangeAspect="1"/>
          </p:cNvPicPr>
          <p:nvPr/>
        </p:nvPicPr>
        <p:blipFill>
          <a:blip r:embed="rId4"/>
          <a:stretch>
            <a:fillRect/>
          </a:stretch>
        </p:blipFill>
        <p:spPr>
          <a:xfrm>
            <a:off x="9320969" y="4226708"/>
            <a:ext cx="2714625" cy="1714500"/>
          </a:xfrm>
          <a:prstGeom prst="rect">
            <a:avLst/>
          </a:prstGeom>
        </p:spPr>
      </p:pic>
      <p:sp>
        <p:nvSpPr>
          <p:cNvPr id="3" name="Segnaposto numero diapositiva 2">
            <a:extLst>
              <a:ext uri="{FF2B5EF4-FFF2-40B4-BE49-F238E27FC236}">
                <a16:creationId xmlns:a16="http://schemas.microsoft.com/office/drawing/2014/main" id="{FACB8C13-1403-76BE-69A0-6A212560DE46}"/>
              </a:ext>
            </a:extLst>
          </p:cNvPr>
          <p:cNvSpPr>
            <a:spLocks noGrp="1"/>
          </p:cNvSpPr>
          <p:nvPr>
            <p:ph type="sldNum" sz="quarter" idx="12"/>
          </p:nvPr>
        </p:nvSpPr>
        <p:spPr/>
        <p:txBody>
          <a:bodyPr/>
          <a:lstStyle/>
          <a:p>
            <a:pPr rtl="0"/>
            <a:fld id="{4FAB73BC-B049-4115-A692-8D63A059BFB8}" type="slidenum">
              <a:rPr lang="it-IT" sz="1800" noProof="0" smtClean="0"/>
              <a:t>6</a:t>
            </a:fld>
            <a:endParaRPr lang="it-IT" sz="1800" noProof="0"/>
          </a:p>
        </p:txBody>
      </p:sp>
    </p:spTree>
    <p:extLst>
      <p:ext uri="{BB962C8B-B14F-4D97-AF65-F5344CB8AC3E}">
        <p14:creationId xmlns:p14="http://schemas.microsoft.com/office/powerpoint/2010/main" val="249793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38F62E-AAFB-0045-E874-8C9F9FAC4CD1}"/>
              </a:ext>
            </a:extLst>
          </p:cNvPr>
          <p:cNvSpPr>
            <a:spLocks noGrp="1"/>
          </p:cNvSpPr>
          <p:nvPr>
            <p:ph type="title"/>
          </p:nvPr>
        </p:nvSpPr>
        <p:spPr/>
        <p:txBody>
          <a:bodyPr/>
          <a:lstStyle/>
          <a:p>
            <a:r>
              <a:rPr lang="it-IT" dirty="0"/>
              <a:t>MODELLO DELLE SPECIFICHE</a:t>
            </a:r>
          </a:p>
        </p:txBody>
      </p:sp>
      <p:sp>
        <p:nvSpPr>
          <p:cNvPr id="3" name="Segnaposto contenuto 2">
            <a:extLst>
              <a:ext uri="{FF2B5EF4-FFF2-40B4-BE49-F238E27FC236}">
                <a16:creationId xmlns:a16="http://schemas.microsoft.com/office/drawing/2014/main" id="{C4D0AEE2-2218-3B2A-7548-C68DBEC988E3}"/>
              </a:ext>
            </a:extLst>
          </p:cNvPr>
          <p:cNvSpPr>
            <a:spLocks noGrp="1"/>
          </p:cNvSpPr>
          <p:nvPr>
            <p:ph sz="half" idx="1"/>
          </p:nvPr>
        </p:nvSpPr>
        <p:spPr>
          <a:xfrm>
            <a:off x="1024126" y="2286000"/>
            <a:ext cx="10583155" cy="1828800"/>
          </a:xfrm>
        </p:spPr>
        <p:txBody>
          <a:bodyPr>
            <a:noAutofit/>
          </a:bodyPr>
          <a:lstStyle/>
          <a:p>
            <a:pPr>
              <a:buFont typeface="Arial" panose="020B0604020202020204" pitchFamily="34" charset="0"/>
              <a:buChar char="•"/>
            </a:pPr>
            <a:r>
              <a:rPr lang="it-IT" sz="2400" dirty="0"/>
              <a:t> Per il centro </a:t>
            </a:r>
            <a:r>
              <a:rPr lang="it-IT" sz="2400" b="1" dirty="0"/>
              <a:t>electronic ordering and payment </a:t>
            </a:r>
            <a:r>
              <a:rPr lang="it-IT" sz="2400" dirty="0"/>
              <a:t>(M/M/m/n) abbiamo ricavato il valore della probabilità di perdita risolvendo la relativa catena di Markov. Per quanto riguarda il centro </a:t>
            </a:r>
            <a:r>
              <a:rPr lang="it-IT" sz="2400" b="1" dirty="0"/>
              <a:t>ordering and payment</a:t>
            </a:r>
            <a:r>
              <a:rPr lang="it-IT" sz="2400" dirty="0"/>
              <a:t>, il valore della probabilità di perdita è stato ricavato con la simulazione.</a:t>
            </a:r>
          </a:p>
          <a:p>
            <a:pPr>
              <a:buFont typeface="Arial" panose="020B0604020202020204" pitchFamily="34" charset="0"/>
              <a:buChar char="•"/>
            </a:pPr>
            <a:r>
              <a:rPr lang="it-IT" sz="2400" dirty="0"/>
              <a:t> La formula generale che è stata ottenuta per il caso M/M/m/n è la seguente:</a:t>
            </a:r>
          </a:p>
        </p:txBody>
      </p:sp>
      <p:pic>
        <p:nvPicPr>
          <p:cNvPr id="6" name="Immagine 5">
            <a:extLst>
              <a:ext uri="{FF2B5EF4-FFF2-40B4-BE49-F238E27FC236}">
                <a16:creationId xmlns:a16="http://schemas.microsoft.com/office/drawing/2014/main" id="{30702E7D-4848-13B5-40D0-DAD81EDB726F}"/>
              </a:ext>
            </a:extLst>
          </p:cNvPr>
          <p:cNvPicPr>
            <a:picLocks noChangeAspect="1"/>
          </p:cNvPicPr>
          <p:nvPr/>
        </p:nvPicPr>
        <p:blipFill>
          <a:blip r:embed="rId2"/>
          <a:stretch>
            <a:fillRect/>
          </a:stretch>
        </p:blipFill>
        <p:spPr>
          <a:xfrm>
            <a:off x="382239" y="4315968"/>
            <a:ext cx="11225042" cy="1828800"/>
          </a:xfrm>
          <a:prstGeom prst="rect">
            <a:avLst/>
          </a:prstGeom>
        </p:spPr>
      </p:pic>
      <p:sp>
        <p:nvSpPr>
          <p:cNvPr id="4" name="Segnaposto numero diapositiva 3">
            <a:extLst>
              <a:ext uri="{FF2B5EF4-FFF2-40B4-BE49-F238E27FC236}">
                <a16:creationId xmlns:a16="http://schemas.microsoft.com/office/drawing/2014/main" id="{2707C1DE-790F-B002-EA3B-856123C613ED}"/>
              </a:ext>
            </a:extLst>
          </p:cNvPr>
          <p:cNvSpPr>
            <a:spLocks noGrp="1"/>
          </p:cNvSpPr>
          <p:nvPr>
            <p:ph type="sldNum" sz="quarter" idx="12"/>
          </p:nvPr>
        </p:nvSpPr>
        <p:spPr/>
        <p:txBody>
          <a:bodyPr/>
          <a:lstStyle/>
          <a:p>
            <a:pPr rtl="0"/>
            <a:fld id="{4FAB73BC-B049-4115-A692-8D63A059BFB8}" type="slidenum">
              <a:rPr lang="it-IT" sz="1800" noProof="0" smtClean="0"/>
              <a:t>60</a:t>
            </a:fld>
            <a:endParaRPr lang="it-IT" sz="1800" noProof="0"/>
          </a:p>
        </p:txBody>
      </p:sp>
    </p:spTree>
    <p:extLst>
      <p:ext uri="{BB962C8B-B14F-4D97-AF65-F5344CB8AC3E}">
        <p14:creationId xmlns:p14="http://schemas.microsoft.com/office/powerpoint/2010/main" val="306726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A131D0-655C-7969-19E0-108EA4C6C292}"/>
              </a:ext>
            </a:extLst>
          </p:cNvPr>
          <p:cNvSpPr>
            <a:spLocks noGrp="1"/>
          </p:cNvSpPr>
          <p:nvPr>
            <p:ph type="title"/>
          </p:nvPr>
        </p:nvSpPr>
        <p:spPr/>
        <p:txBody>
          <a:bodyPr/>
          <a:lstStyle/>
          <a:p>
            <a:r>
              <a:rPr lang="it-IT" dirty="0"/>
              <a:t>MODELLO COMPUTAZIONALE</a:t>
            </a:r>
          </a:p>
        </p:txBody>
      </p:sp>
      <p:sp>
        <p:nvSpPr>
          <p:cNvPr id="3" name="Segnaposto contenuto 2">
            <a:extLst>
              <a:ext uri="{FF2B5EF4-FFF2-40B4-BE49-F238E27FC236}">
                <a16:creationId xmlns:a16="http://schemas.microsoft.com/office/drawing/2014/main" id="{856738E2-16E5-E3CC-C9A6-8F53AFA8D29D}"/>
              </a:ext>
            </a:extLst>
          </p:cNvPr>
          <p:cNvSpPr>
            <a:spLocks noGrp="1"/>
          </p:cNvSpPr>
          <p:nvPr>
            <p:ph sz="half" idx="1"/>
          </p:nvPr>
        </p:nvSpPr>
        <p:spPr>
          <a:xfrm>
            <a:off x="1024127" y="2286000"/>
            <a:ext cx="10396542" cy="4023360"/>
          </a:xfrm>
        </p:spPr>
        <p:txBody>
          <a:bodyPr/>
          <a:lstStyle/>
          <a:p>
            <a:pPr>
              <a:buFont typeface="Arial" panose="020B0604020202020204" pitchFamily="34" charset="0"/>
              <a:buChar char="•"/>
            </a:pPr>
            <a:r>
              <a:rPr lang="it-IT" dirty="0"/>
              <a:t> Come già discusso nel modello delle specifiche, le differenze tra il modello computazionale base e quello migliorativo riguardano gli algoritmi dei centri con capacità limitata.</a:t>
            </a:r>
          </a:p>
          <a:p>
            <a:pPr>
              <a:buFont typeface="Arial" panose="020B0604020202020204" pitchFamily="34" charset="0"/>
              <a:buChar char="•"/>
            </a:pPr>
            <a:r>
              <a:rPr lang="it-IT" dirty="0"/>
              <a:t> Non si ha più la necessità di utilizzare le liste doppiamente collegate per gestire gli abbandoni.</a:t>
            </a:r>
          </a:p>
          <a:p>
            <a:pPr>
              <a:buFont typeface="Arial" panose="020B0604020202020204" pitchFamily="34" charset="0"/>
              <a:buChar char="•"/>
            </a:pPr>
            <a:r>
              <a:rPr lang="it-IT" dirty="0"/>
              <a:t> Sono state utilizzate le direttive del pre-processore </a:t>
            </a:r>
            <a:r>
              <a:rPr lang="it-IT" b="1" dirty="0"/>
              <a:t>#ifdef</a:t>
            </a:r>
            <a:r>
              <a:rPr lang="it-IT" dirty="0"/>
              <a:t> e </a:t>
            </a:r>
            <a:r>
              <a:rPr lang="it-IT" b="1" dirty="0"/>
              <a:t>#ifndef</a:t>
            </a:r>
            <a:r>
              <a:rPr lang="it-IT" dirty="0"/>
              <a:t>.</a:t>
            </a:r>
          </a:p>
        </p:txBody>
      </p:sp>
      <p:sp>
        <p:nvSpPr>
          <p:cNvPr id="4" name="Segnaposto numero diapositiva 3">
            <a:extLst>
              <a:ext uri="{FF2B5EF4-FFF2-40B4-BE49-F238E27FC236}">
                <a16:creationId xmlns:a16="http://schemas.microsoft.com/office/drawing/2014/main" id="{0F00CAFF-8F33-A18A-9C93-213A267D61BF}"/>
              </a:ext>
            </a:extLst>
          </p:cNvPr>
          <p:cNvSpPr>
            <a:spLocks noGrp="1"/>
          </p:cNvSpPr>
          <p:nvPr>
            <p:ph type="sldNum" sz="quarter" idx="12"/>
          </p:nvPr>
        </p:nvSpPr>
        <p:spPr/>
        <p:txBody>
          <a:bodyPr/>
          <a:lstStyle/>
          <a:p>
            <a:pPr rtl="0"/>
            <a:fld id="{4FAB73BC-B049-4115-A692-8D63A059BFB8}" type="slidenum">
              <a:rPr lang="it-IT" sz="1800" noProof="0" smtClean="0"/>
              <a:t>61</a:t>
            </a:fld>
            <a:endParaRPr lang="it-IT" sz="1800" noProof="0"/>
          </a:p>
        </p:txBody>
      </p:sp>
    </p:spTree>
    <p:extLst>
      <p:ext uri="{BB962C8B-B14F-4D97-AF65-F5344CB8AC3E}">
        <p14:creationId xmlns:p14="http://schemas.microsoft.com/office/powerpoint/2010/main" val="81181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D8093A-8728-FE08-1930-3E3664846716}"/>
              </a:ext>
            </a:extLst>
          </p:cNvPr>
          <p:cNvSpPr>
            <a:spLocks noGrp="1"/>
          </p:cNvSpPr>
          <p:nvPr>
            <p:ph type="title"/>
          </p:nvPr>
        </p:nvSpPr>
        <p:spPr/>
        <p:txBody>
          <a:bodyPr/>
          <a:lstStyle/>
          <a:p>
            <a:r>
              <a:rPr lang="it-IT" dirty="0"/>
              <a:t>VERIFICA</a:t>
            </a:r>
          </a:p>
        </p:txBody>
      </p:sp>
      <p:sp>
        <p:nvSpPr>
          <p:cNvPr id="3" name="Segnaposto contenuto 2">
            <a:extLst>
              <a:ext uri="{FF2B5EF4-FFF2-40B4-BE49-F238E27FC236}">
                <a16:creationId xmlns:a16="http://schemas.microsoft.com/office/drawing/2014/main" id="{EE5C0159-60AE-7DE1-B159-399726C3455A}"/>
              </a:ext>
            </a:extLst>
          </p:cNvPr>
          <p:cNvSpPr>
            <a:spLocks noGrp="1"/>
          </p:cNvSpPr>
          <p:nvPr>
            <p:ph sz="half" idx="1"/>
          </p:nvPr>
        </p:nvSpPr>
        <p:spPr>
          <a:xfrm>
            <a:off x="1024128" y="1754155"/>
            <a:ext cx="10461857" cy="3517641"/>
          </a:xfrm>
        </p:spPr>
        <p:txBody>
          <a:bodyPr>
            <a:normAutofit/>
          </a:bodyPr>
          <a:lstStyle/>
          <a:p>
            <a:pPr>
              <a:buFont typeface="Arial" panose="020B0604020202020204" pitchFamily="34" charset="0"/>
              <a:buChar char="•"/>
            </a:pPr>
            <a:r>
              <a:rPr lang="it-IT" sz="2400" dirty="0"/>
              <a:t> Nel processo di verifica, abbiamo utilizzato la configurazione (3, 3, 8, 43, 9) e la quinta fascia oraria.</a:t>
            </a:r>
          </a:p>
          <a:p>
            <a:pPr>
              <a:buFont typeface="Arial" panose="020B0604020202020204" pitchFamily="34" charset="0"/>
              <a:buChar char="•"/>
            </a:pPr>
            <a:r>
              <a:rPr lang="it-IT" sz="2400" dirty="0"/>
              <a:t> Abbiamo forzato a zero la probabilità per un job di essere un’automobile (Pcar = 0).</a:t>
            </a:r>
          </a:p>
          <a:p>
            <a:pPr>
              <a:buFont typeface="Arial" panose="020B0604020202020204" pitchFamily="34" charset="0"/>
              <a:buChar char="•"/>
            </a:pPr>
            <a:r>
              <a:rPr lang="it-IT" sz="2400" dirty="0"/>
              <a:t> H = 6 </a:t>
            </a:r>
            <a:r>
              <a:rPr lang="it-IT" sz="2400" dirty="0">
                <a:sym typeface="Wingdings" panose="05000000000000000000" pitchFamily="2" charset="2"/>
              </a:rPr>
              <a:t> m + H = 3 + 6 = 9</a:t>
            </a:r>
          </a:p>
          <a:p>
            <a:pPr>
              <a:buFont typeface="Arial" panose="020B0604020202020204" pitchFamily="34" charset="0"/>
              <a:buChar char="•"/>
            </a:pPr>
            <a:r>
              <a:rPr lang="it-IT" sz="2400" dirty="0">
                <a:sym typeface="Wingdings" panose="05000000000000000000" pitchFamily="2" charset="2"/>
              </a:rPr>
              <a:t> Abbiamo utilizzato la formula ricavata risolvendo la catena di Markov e la legge di Little per calcolarci il valore delle metriche                                           .</a:t>
            </a:r>
          </a:p>
          <a:p>
            <a:pPr>
              <a:buFont typeface="Arial" panose="020B0604020202020204" pitchFamily="34" charset="0"/>
              <a:buChar char="•"/>
            </a:pPr>
            <a:r>
              <a:rPr lang="it-IT" sz="2400" dirty="0">
                <a:sym typeface="Wingdings" panose="05000000000000000000" pitchFamily="2" charset="2"/>
              </a:rPr>
              <a:t> Inoltre, abbiamo effettuato i seguenti controlli di consistenza:</a:t>
            </a:r>
            <a:endParaRPr lang="it-IT" sz="2400" dirty="0"/>
          </a:p>
        </p:txBody>
      </p:sp>
      <p:pic>
        <p:nvPicPr>
          <p:cNvPr id="6" name="Immagine 5">
            <a:extLst>
              <a:ext uri="{FF2B5EF4-FFF2-40B4-BE49-F238E27FC236}">
                <a16:creationId xmlns:a16="http://schemas.microsoft.com/office/drawing/2014/main" id="{12E2A81B-4FDE-0E19-BFA1-B1126678A73F}"/>
              </a:ext>
            </a:extLst>
          </p:cNvPr>
          <p:cNvPicPr>
            <a:picLocks noChangeAspect="1"/>
          </p:cNvPicPr>
          <p:nvPr/>
        </p:nvPicPr>
        <p:blipFill>
          <a:blip r:embed="rId2"/>
          <a:stretch>
            <a:fillRect/>
          </a:stretch>
        </p:blipFill>
        <p:spPr>
          <a:xfrm>
            <a:off x="6730915" y="4313693"/>
            <a:ext cx="3520745" cy="274344"/>
          </a:xfrm>
          <a:prstGeom prst="rect">
            <a:avLst/>
          </a:prstGeom>
        </p:spPr>
      </p:pic>
      <p:pic>
        <p:nvPicPr>
          <p:cNvPr id="8" name="Immagine 7">
            <a:extLst>
              <a:ext uri="{FF2B5EF4-FFF2-40B4-BE49-F238E27FC236}">
                <a16:creationId xmlns:a16="http://schemas.microsoft.com/office/drawing/2014/main" id="{DC9F60DC-24B9-7E38-09B2-ED7C2EC1BA54}"/>
              </a:ext>
            </a:extLst>
          </p:cNvPr>
          <p:cNvPicPr>
            <a:picLocks noChangeAspect="1"/>
          </p:cNvPicPr>
          <p:nvPr/>
        </p:nvPicPr>
        <p:blipFill>
          <a:blip r:embed="rId3"/>
          <a:stretch>
            <a:fillRect/>
          </a:stretch>
        </p:blipFill>
        <p:spPr>
          <a:xfrm>
            <a:off x="1068765" y="5172506"/>
            <a:ext cx="7422523" cy="1478408"/>
          </a:xfrm>
          <a:prstGeom prst="rect">
            <a:avLst/>
          </a:prstGeom>
        </p:spPr>
      </p:pic>
      <p:sp>
        <p:nvSpPr>
          <p:cNvPr id="4" name="Segnaposto numero diapositiva 3">
            <a:extLst>
              <a:ext uri="{FF2B5EF4-FFF2-40B4-BE49-F238E27FC236}">
                <a16:creationId xmlns:a16="http://schemas.microsoft.com/office/drawing/2014/main" id="{D39D62B0-E2DB-ECBF-BCF9-7DB914E2CEB6}"/>
              </a:ext>
            </a:extLst>
          </p:cNvPr>
          <p:cNvSpPr>
            <a:spLocks noGrp="1"/>
          </p:cNvSpPr>
          <p:nvPr>
            <p:ph type="sldNum" sz="quarter" idx="12"/>
          </p:nvPr>
        </p:nvSpPr>
        <p:spPr/>
        <p:txBody>
          <a:bodyPr/>
          <a:lstStyle/>
          <a:p>
            <a:pPr rtl="0"/>
            <a:fld id="{4FAB73BC-B049-4115-A692-8D63A059BFB8}" type="slidenum">
              <a:rPr lang="it-IT" sz="1800" noProof="0" smtClean="0"/>
              <a:t>62</a:t>
            </a:fld>
            <a:endParaRPr lang="it-IT" sz="1800" noProof="0"/>
          </a:p>
        </p:txBody>
      </p:sp>
    </p:spTree>
    <p:extLst>
      <p:ext uri="{BB962C8B-B14F-4D97-AF65-F5344CB8AC3E}">
        <p14:creationId xmlns:p14="http://schemas.microsoft.com/office/powerpoint/2010/main" val="196391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545C86-D56B-88EF-0608-A246AE4DC814}"/>
              </a:ext>
            </a:extLst>
          </p:cNvPr>
          <p:cNvSpPr>
            <a:spLocks noGrp="1"/>
          </p:cNvSpPr>
          <p:nvPr>
            <p:ph type="title"/>
          </p:nvPr>
        </p:nvSpPr>
        <p:spPr/>
        <p:txBody>
          <a:bodyPr/>
          <a:lstStyle/>
          <a:p>
            <a:r>
              <a:rPr lang="it-IT" dirty="0"/>
              <a:t>VERIFICA</a:t>
            </a:r>
          </a:p>
        </p:txBody>
      </p:sp>
      <p:sp>
        <p:nvSpPr>
          <p:cNvPr id="3" name="Segnaposto contenuto 2">
            <a:extLst>
              <a:ext uri="{FF2B5EF4-FFF2-40B4-BE49-F238E27FC236}">
                <a16:creationId xmlns:a16="http://schemas.microsoft.com/office/drawing/2014/main" id="{09273071-5103-6718-ADA9-B1B6068BFCD2}"/>
              </a:ext>
            </a:extLst>
          </p:cNvPr>
          <p:cNvSpPr>
            <a:spLocks noGrp="1"/>
          </p:cNvSpPr>
          <p:nvPr>
            <p:ph sz="half" idx="1"/>
          </p:nvPr>
        </p:nvSpPr>
        <p:spPr>
          <a:xfrm>
            <a:off x="1024128" y="2290105"/>
            <a:ext cx="10825751" cy="1012931"/>
          </a:xfrm>
        </p:spPr>
        <p:txBody>
          <a:bodyPr>
            <a:normAutofit lnSpcReduction="10000"/>
          </a:bodyPr>
          <a:lstStyle/>
          <a:p>
            <a:pPr>
              <a:buFont typeface="Arial" panose="020B0604020202020204" pitchFamily="34" charset="0"/>
              <a:buChar char="•"/>
            </a:pPr>
            <a:r>
              <a:rPr lang="it-IT" dirty="0"/>
              <a:t> </a:t>
            </a:r>
            <a:r>
              <a:rPr lang="it-IT" sz="2400" dirty="0"/>
              <a:t>I risultati ottenuti utilizzando i modelli analitici per i centri ordering and payment ed electronic ordering and payment, per quanto riguarda le metriche sopra elencate, sono rappresentati all’interno della seguente tabella:</a:t>
            </a:r>
            <a:endParaRPr lang="it-IT" dirty="0"/>
          </a:p>
        </p:txBody>
      </p:sp>
      <p:pic>
        <p:nvPicPr>
          <p:cNvPr id="6" name="Immagine 5">
            <a:extLst>
              <a:ext uri="{FF2B5EF4-FFF2-40B4-BE49-F238E27FC236}">
                <a16:creationId xmlns:a16="http://schemas.microsoft.com/office/drawing/2014/main" id="{3503ABF7-C9A9-828F-D9F8-91D0B5DF5553}"/>
              </a:ext>
            </a:extLst>
          </p:cNvPr>
          <p:cNvPicPr>
            <a:picLocks noChangeAspect="1"/>
          </p:cNvPicPr>
          <p:nvPr/>
        </p:nvPicPr>
        <p:blipFill>
          <a:blip r:embed="rId2"/>
          <a:stretch>
            <a:fillRect/>
          </a:stretch>
        </p:blipFill>
        <p:spPr>
          <a:xfrm>
            <a:off x="691242" y="3693576"/>
            <a:ext cx="10809515" cy="2492436"/>
          </a:xfrm>
          <a:prstGeom prst="rect">
            <a:avLst/>
          </a:prstGeom>
        </p:spPr>
      </p:pic>
      <p:sp>
        <p:nvSpPr>
          <p:cNvPr id="4" name="Segnaposto numero diapositiva 3">
            <a:extLst>
              <a:ext uri="{FF2B5EF4-FFF2-40B4-BE49-F238E27FC236}">
                <a16:creationId xmlns:a16="http://schemas.microsoft.com/office/drawing/2014/main" id="{09689142-85FC-547F-201D-FCDC9D0D7AFB}"/>
              </a:ext>
            </a:extLst>
          </p:cNvPr>
          <p:cNvSpPr>
            <a:spLocks noGrp="1"/>
          </p:cNvSpPr>
          <p:nvPr>
            <p:ph type="sldNum" sz="quarter" idx="12"/>
          </p:nvPr>
        </p:nvSpPr>
        <p:spPr/>
        <p:txBody>
          <a:bodyPr/>
          <a:lstStyle/>
          <a:p>
            <a:pPr rtl="0"/>
            <a:fld id="{4FAB73BC-B049-4115-A692-8D63A059BFB8}" type="slidenum">
              <a:rPr lang="it-IT" sz="1800" noProof="0" smtClean="0"/>
              <a:t>63</a:t>
            </a:fld>
            <a:endParaRPr lang="it-IT" sz="1800" noProof="0"/>
          </a:p>
        </p:txBody>
      </p:sp>
    </p:spTree>
    <p:extLst>
      <p:ext uri="{BB962C8B-B14F-4D97-AF65-F5344CB8AC3E}">
        <p14:creationId xmlns:p14="http://schemas.microsoft.com/office/powerpoint/2010/main" val="28048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BF283-A1EF-D1E7-BE74-7DEFD9A54865}"/>
              </a:ext>
            </a:extLst>
          </p:cNvPr>
          <p:cNvSpPr>
            <a:spLocks noGrp="1"/>
          </p:cNvSpPr>
          <p:nvPr>
            <p:ph type="title"/>
          </p:nvPr>
        </p:nvSpPr>
        <p:spPr/>
        <p:txBody>
          <a:bodyPr/>
          <a:lstStyle/>
          <a:p>
            <a:r>
              <a:rPr lang="it-IT" dirty="0"/>
              <a:t>VERIFICA</a:t>
            </a:r>
          </a:p>
        </p:txBody>
      </p:sp>
      <p:sp>
        <p:nvSpPr>
          <p:cNvPr id="3" name="Segnaposto contenuto 2">
            <a:extLst>
              <a:ext uri="{FF2B5EF4-FFF2-40B4-BE49-F238E27FC236}">
                <a16:creationId xmlns:a16="http://schemas.microsoft.com/office/drawing/2014/main" id="{9989ED94-BA19-37F4-5D74-9917E2B0292D}"/>
              </a:ext>
            </a:extLst>
          </p:cNvPr>
          <p:cNvSpPr>
            <a:spLocks noGrp="1"/>
          </p:cNvSpPr>
          <p:nvPr>
            <p:ph sz="half" idx="1"/>
          </p:nvPr>
        </p:nvSpPr>
        <p:spPr>
          <a:xfrm>
            <a:off x="1024126" y="2286000"/>
            <a:ext cx="9720071" cy="830424"/>
          </a:xfrm>
        </p:spPr>
        <p:txBody>
          <a:bodyPr/>
          <a:lstStyle/>
          <a:p>
            <a:pPr>
              <a:buFont typeface="Arial" panose="020B0604020202020204" pitchFamily="34" charset="0"/>
              <a:buChar char="•"/>
            </a:pPr>
            <a:r>
              <a:rPr lang="it-IT" dirty="0"/>
              <a:t> </a:t>
            </a:r>
            <a:r>
              <a:rPr lang="it-IT" sz="2400" dirty="0"/>
              <a:t>Gli intervalli di confidenza con livello di confidenza all’ 1- </a:t>
            </a:r>
            <a:r>
              <a:rPr lang="it-IT" sz="2400" dirty="0">
                <a:latin typeface="Symbol" panose="05050102010706020507" pitchFamily="18" charset="2"/>
              </a:rPr>
              <a:t>a </a:t>
            </a:r>
            <a:r>
              <a:rPr lang="it-IT" sz="2400" dirty="0"/>
              <a:t>= 0,99, prodotti dalle simulazioni, sono riportati nella tabella di seguito: </a:t>
            </a:r>
            <a:endParaRPr lang="it-IT" dirty="0"/>
          </a:p>
        </p:txBody>
      </p:sp>
      <p:pic>
        <p:nvPicPr>
          <p:cNvPr id="6" name="Immagine 5">
            <a:extLst>
              <a:ext uri="{FF2B5EF4-FFF2-40B4-BE49-F238E27FC236}">
                <a16:creationId xmlns:a16="http://schemas.microsoft.com/office/drawing/2014/main" id="{158182FB-F2A5-BA21-4A25-564ADD4EB3E7}"/>
              </a:ext>
            </a:extLst>
          </p:cNvPr>
          <p:cNvPicPr>
            <a:picLocks noChangeAspect="1"/>
          </p:cNvPicPr>
          <p:nvPr/>
        </p:nvPicPr>
        <p:blipFill>
          <a:blip r:embed="rId2"/>
          <a:stretch>
            <a:fillRect/>
          </a:stretch>
        </p:blipFill>
        <p:spPr>
          <a:xfrm>
            <a:off x="366712" y="3455682"/>
            <a:ext cx="11458575" cy="2634973"/>
          </a:xfrm>
          <a:prstGeom prst="rect">
            <a:avLst/>
          </a:prstGeom>
        </p:spPr>
      </p:pic>
      <p:sp>
        <p:nvSpPr>
          <p:cNvPr id="4" name="Segnaposto numero diapositiva 3">
            <a:extLst>
              <a:ext uri="{FF2B5EF4-FFF2-40B4-BE49-F238E27FC236}">
                <a16:creationId xmlns:a16="http://schemas.microsoft.com/office/drawing/2014/main" id="{8FD79DC1-863A-6D1E-CC2F-F91AFA2A0A6A}"/>
              </a:ext>
            </a:extLst>
          </p:cNvPr>
          <p:cNvSpPr>
            <a:spLocks noGrp="1"/>
          </p:cNvSpPr>
          <p:nvPr>
            <p:ph type="sldNum" sz="quarter" idx="12"/>
          </p:nvPr>
        </p:nvSpPr>
        <p:spPr/>
        <p:txBody>
          <a:bodyPr/>
          <a:lstStyle/>
          <a:p>
            <a:pPr rtl="0"/>
            <a:fld id="{4FAB73BC-B049-4115-A692-8D63A059BFB8}" type="slidenum">
              <a:rPr lang="it-IT" sz="1800" noProof="0" smtClean="0"/>
              <a:t>64</a:t>
            </a:fld>
            <a:endParaRPr lang="it-IT" sz="1800" noProof="0"/>
          </a:p>
        </p:txBody>
      </p:sp>
    </p:spTree>
    <p:extLst>
      <p:ext uri="{BB962C8B-B14F-4D97-AF65-F5344CB8AC3E}">
        <p14:creationId xmlns:p14="http://schemas.microsoft.com/office/powerpoint/2010/main" val="40452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D983E4-49D7-D021-3D56-964588C86D35}"/>
              </a:ext>
            </a:extLst>
          </p:cNvPr>
          <p:cNvSpPr>
            <a:spLocks noGrp="1"/>
          </p:cNvSpPr>
          <p:nvPr>
            <p:ph type="title"/>
          </p:nvPr>
        </p:nvSpPr>
        <p:spPr/>
        <p:txBody>
          <a:bodyPr/>
          <a:lstStyle/>
          <a:p>
            <a:r>
              <a:rPr lang="it-IT" dirty="0"/>
              <a:t>VALIDAZIONE</a:t>
            </a:r>
          </a:p>
        </p:txBody>
      </p:sp>
      <p:sp>
        <p:nvSpPr>
          <p:cNvPr id="3" name="Segnaposto contenuto 2">
            <a:extLst>
              <a:ext uri="{FF2B5EF4-FFF2-40B4-BE49-F238E27FC236}">
                <a16:creationId xmlns:a16="http://schemas.microsoft.com/office/drawing/2014/main" id="{8D8370AA-C1CE-7237-B649-9D893526DE4B}"/>
              </a:ext>
            </a:extLst>
          </p:cNvPr>
          <p:cNvSpPr>
            <a:spLocks noGrp="1"/>
          </p:cNvSpPr>
          <p:nvPr>
            <p:ph sz="half" idx="1"/>
          </p:nvPr>
        </p:nvSpPr>
        <p:spPr>
          <a:xfrm>
            <a:off x="1024126" y="2286000"/>
            <a:ext cx="9720071" cy="4023360"/>
          </a:xfrm>
        </p:spPr>
        <p:txBody>
          <a:bodyPr/>
          <a:lstStyle/>
          <a:p>
            <a:pPr>
              <a:buFont typeface="Arial" panose="020B0604020202020204" pitchFamily="34" charset="0"/>
              <a:buChar char="•"/>
            </a:pPr>
            <a:r>
              <a:rPr lang="it-IT" dirty="0"/>
              <a:t> </a:t>
            </a:r>
            <a:r>
              <a:rPr lang="it-IT" sz="2400" dirty="0"/>
              <a:t>All’interno del sistema reale, a parità di serventi, nei centri ordering and payment ed electronic ordering and payment, ci aspettiamo che nelle fasce orarie più affollate si abbia una </a:t>
            </a:r>
            <a:r>
              <a:rPr lang="it-IT" sz="2400" b="1" dirty="0"/>
              <a:t>probabilità di perdita maggiore </a:t>
            </a:r>
            <a:r>
              <a:rPr lang="it-IT" sz="2400" dirty="0"/>
              <a:t>ma al contempo </a:t>
            </a:r>
            <a:r>
              <a:rPr lang="it-IT" sz="2400" b="1" dirty="0"/>
              <a:t>un’utilizzazione maggiore</a:t>
            </a:r>
            <a:r>
              <a:rPr lang="it-IT" sz="2400" dirty="0"/>
              <a:t>.</a:t>
            </a:r>
          </a:p>
          <a:p>
            <a:pPr>
              <a:buFont typeface="Arial" panose="020B0604020202020204" pitchFamily="34" charset="0"/>
              <a:buChar char="•"/>
            </a:pPr>
            <a:r>
              <a:rPr lang="it-IT" sz="2400" dirty="0"/>
              <a:t> Le simulazioni sono state effettuate utilizzando le fasce orarie del pranzo e della cena.</a:t>
            </a:r>
          </a:p>
          <a:p>
            <a:pPr>
              <a:buFont typeface="Arial" panose="020B0604020202020204" pitchFamily="34" charset="0"/>
              <a:buChar char="•"/>
            </a:pPr>
            <a:r>
              <a:rPr lang="it-IT" sz="2400" dirty="0"/>
              <a:t> Un solo servente per entrambi i centri.</a:t>
            </a:r>
          </a:p>
          <a:p>
            <a:pPr>
              <a:buFont typeface="Arial" panose="020B0604020202020204" pitchFamily="34" charset="0"/>
              <a:buChar char="•"/>
            </a:pPr>
            <a:r>
              <a:rPr lang="it-IT" sz="2400" dirty="0"/>
              <a:t> Ci aspettiamo anche che le metriche di prestazione del centro electronic ordering and payment siano peggiori.</a:t>
            </a:r>
            <a:endParaRPr lang="it-IT" dirty="0"/>
          </a:p>
        </p:txBody>
      </p:sp>
      <p:sp>
        <p:nvSpPr>
          <p:cNvPr id="4" name="Segnaposto numero diapositiva 3">
            <a:extLst>
              <a:ext uri="{FF2B5EF4-FFF2-40B4-BE49-F238E27FC236}">
                <a16:creationId xmlns:a16="http://schemas.microsoft.com/office/drawing/2014/main" id="{CAEAE574-CBE4-E21A-F53B-5D98280667A1}"/>
              </a:ext>
            </a:extLst>
          </p:cNvPr>
          <p:cNvSpPr>
            <a:spLocks noGrp="1"/>
          </p:cNvSpPr>
          <p:nvPr>
            <p:ph type="sldNum" sz="quarter" idx="12"/>
          </p:nvPr>
        </p:nvSpPr>
        <p:spPr/>
        <p:txBody>
          <a:bodyPr/>
          <a:lstStyle/>
          <a:p>
            <a:pPr rtl="0"/>
            <a:fld id="{4FAB73BC-B049-4115-A692-8D63A059BFB8}" type="slidenum">
              <a:rPr lang="it-IT" sz="1800" noProof="0" smtClean="0"/>
              <a:t>65</a:t>
            </a:fld>
            <a:endParaRPr lang="it-IT" sz="1800" noProof="0"/>
          </a:p>
        </p:txBody>
      </p:sp>
    </p:spTree>
    <p:extLst>
      <p:ext uri="{BB962C8B-B14F-4D97-AF65-F5344CB8AC3E}">
        <p14:creationId xmlns:p14="http://schemas.microsoft.com/office/powerpoint/2010/main" val="199267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DAEA5-7BDF-C94A-265E-E997264AF081}"/>
              </a:ext>
            </a:extLst>
          </p:cNvPr>
          <p:cNvSpPr>
            <a:spLocks noGrp="1"/>
          </p:cNvSpPr>
          <p:nvPr>
            <p:ph type="title"/>
          </p:nvPr>
        </p:nvSpPr>
        <p:spPr/>
        <p:txBody>
          <a:bodyPr/>
          <a:lstStyle/>
          <a:p>
            <a:r>
              <a:rPr lang="it-IT" dirty="0"/>
              <a:t>VALIDAZIONE</a:t>
            </a:r>
          </a:p>
        </p:txBody>
      </p:sp>
      <p:pic>
        <p:nvPicPr>
          <p:cNvPr id="6" name="Immagine 5">
            <a:extLst>
              <a:ext uri="{FF2B5EF4-FFF2-40B4-BE49-F238E27FC236}">
                <a16:creationId xmlns:a16="http://schemas.microsoft.com/office/drawing/2014/main" id="{5F66128F-8830-EC70-B089-DEFD53B5B75A}"/>
              </a:ext>
            </a:extLst>
          </p:cNvPr>
          <p:cNvPicPr>
            <a:picLocks noChangeAspect="1"/>
          </p:cNvPicPr>
          <p:nvPr/>
        </p:nvPicPr>
        <p:blipFill rotWithShape="1">
          <a:blip r:embed="rId2"/>
          <a:srcRect l="1849" t="2690" r="758" b="3037"/>
          <a:stretch/>
        </p:blipFill>
        <p:spPr>
          <a:xfrm>
            <a:off x="366084" y="2220685"/>
            <a:ext cx="11459831" cy="3900196"/>
          </a:xfrm>
          <a:prstGeom prst="rect">
            <a:avLst/>
          </a:prstGeom>
        </p:spPr>
      </p:pic>
      <p:sp>
        <p:nvSpPr>
          <p:cNvPr id="3" name="Segnaposto numero diapositiva 2">
            <a:extLst>
              <a:ext uri="{FF2B5EF4-FFF2-40B4-BE49-F238E27FC236}">
                <a16:creationId xmlns:a16="http://schemas.microsoft.com/office/drawing/2014/main" id="{4CAE7CAC-4F44-3A68-E5F9-ECBD9010348A}"/>
              </a:ext>
            </a:extLst>
          </p:cNvPr>
          <p:cNvSpPr>
            <a:spLocks noGrp="1"/>
          </p:cNvSpPr>
          <p:nvPr>
            <p:ph type="sldNum" sz="quarter" idx="12"/>
          </p:nvPr>
        </p:nvSpPr>
        <p:spPr/>
        <p:txBody>
          <a:bodyPr/>
          <a:lstStyle/>
          <a:p>
            <a:pPr rtl="0"/>
            <a:fld id="{4FAB73BC-B049-4115-A692-8D63A059BFB8}" type="slidenum">
              <a:rPr lang="it-IT" sz="1800" noProof="0" smtClean="0"/>
              <a:t>66</a:t>
            </a:fld>
            <a:endParaRPr lang="it-IT" sz="1800" noProof="0"/>
          </a:p>
        </p:txBody>
      </p:sp>
    </p:spTree>
    <p:extLst>
      <p:ext uri="{BB962C8B-B14F-4D97-AF65-F5344CB8AC3E}">
        <p14:creationId xmlns:p14="http://schemas.microsoft.com/office/powerpoint/2010/main" val="390494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F33B72-8037-1EBA-725C-8B7D58AB0679}"/>
              </a:ext>
            </a:extLst>
          </p:cNvPr>
          <p:cNvSpPr>
            <a:spLocks noGrp="1"/>
          </p:cNvSpPr>
          <p:nvPr>
            <p:ph type="title"/>
          </p:nvPr>
        </p:nvSpPr>
        <p:spPr/>
        <p:txBody>
          <a:bodyPr/>
          <a:lstStyle/>
          <a:p>
            <a:r>
              <a:rPr lang="it-IT" dirty="0"/>
              <a:t>validazione</a:t>
            </a:r>
          </a:p>
        </p:txBody>
      </p:sp>
      <p:pic>
        <p:nvPicPr>
          <p:cNvPr id="6" name="Immagine 5">
            <a:extLst>
              <a:ext uri="{FF2B5EF4-FFF2-40B4-BE49-F238E27FC236}">
                <a16:creationId xmlns:a16="http://schemas.microsoft.com/office/drawing/2014/main" id="{825DBC9C-6FB9-3092-77C5-BB2C0341C8D2}"/>
              </a:ext>
            </a:extLst>
          </p:cNvPr>
          <p:cNvPicPr>
            <a:picLocks noChangeAspect="1"/>
          </p:cNvPicPr>
          <p:nvPr/>
        </p:nvPicPr>
        <p:blipFill rotWithShape="1">
          <a:blip r:embed="rId2"/>
          <a:srcRect t="1643" r="1082" b="2724"/>
          <a:stretch/>
        </p:blipFill>
        <p:spPr>
          <a:xfrm>
            <a:off x="125807" y="2547333"/>
            <a:ext cx="11940386" cy="3725451"/>
          </a:xfrm>
          <a:prstGeom prst="rect">
            <a:avLst/>
          </a:prstGeom>
        </p:spPr>
      </p:pic>
      <p:sp>
        <p:nvSpPr>
          <p:cNvPr id="3" name="Segnaposto numero diapositiva 2">
            <a:extLst>
              <a:ext uri="{FF2B5EF4-FFF2-40B4-BE49-F238E27FC236}">
                <a16:creationId xmlns:a16="http://schemas.microsoft.com/office/drawing/2014/main" id="{61B86BA3-C6E1-CA0B-E609-15D3337AD8D3}"/>
              </a:ext>
            </a:extLst>
          </p:cNvPr>
          <p:cNvSpPr>
            <a:spLocks noGrp="1"/>
          </p:cNvSpPr>
          <p:nvPr>
            <p:ph type="sldNum" sz="quarter" idx="12"/>
          </p:nvPr>
        </p:nvSpPr>
        <p:spPr/>
        <p:txBody>
          <a:bodyPr/>
          <a:lstStyle/>
          <a:p>
            <a:pPr rtl="0"/>
            <a:fld id="{4FAB73BC-B049-4115-A692-8D63A059BFB8}" type="slidenum">
              <a:rPr lang="it-IT" sz="1800" noProof="0" smtClean="0"/>
              <a:t>67</a:t>
            </a:fld>
            <a:endParaRPr lang="it-IT" sz="1800" noProof="0"/>
          </a:p>
        </p:txBody>
      </p:sp>
    </p:spTree>
    <p:extLst>
      <p:ext uri="{BB962C8B-B14F-4D97-AF65-F5344CB8AC3E}">
        <p14:creationId xmlns:p14="http://schemas.microsoft.com/office/powerpoint/2010/main" val="135046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BB9BBE0-7AB1-613F-E7FE-BC6856B385B1}"/>
              </a:ext>
            </a:extLst>
          </p:cNvPr>
          <p:cNvPicPr>
            <a:picLocks noChangeAspect="1"/>
          </p:cNvPicPr>
          <p:nvPr/>
        </p:nvPicPr>
        <p:blipFill>
          <a:blip r:embed="rId2"/>
          <a:stretch>
            <a:fillRect/>
          </a:stretch>
        </p:blipFill>
        <p:spPr>
          <a:xfrm>
            <a:off x="1024128" y="1799242"/>
            <a:ext cx="6144608" cy="2787316"/>
          </a:xfrm>
          <a:prstGeom prst="rect">
            <a:avLst/>
          </a:prstGeom>
        </p:spPr>
      </p:pic>
      <p:sp>
        <p:nvSpPr>
          <p:cNvPr id="2" name="Titolo 1">
            <a:extLst>
              <a:ext uri="{FF2B5EF4-FFF2-40B4-BE49-F238E27FC236}">
                <a16:creationId xmlns:a16="http://schemas.microsoft.com/office/drawing/2014/main" id="{D8C9B122-66F0-541D-E67C-AB8B90293445}"/>
              </a:ext>
            </a:extLst>
          </p:cNvPr>
          <p:cNvSpPr>
            <a:spLocks noGrp="1"/>
          </p:cNvSpPr>
          <p:nvPr>
            <p:ph type="title"/>
          </p:nvPr>
        </p:nvSpPr>
        <p:spPr/>
        <p:txBody>
          <a:bodyPr/>
          <a:lstStyle/>
          <a:p>
            <a:r>
              <a:rPr lang="it-IT" dirty="0"/>
              <a:t>ANALISI DEL COLLO DI BOTTIGLIA</a:t>
            </a:r>
          </a:p>
        </p:txBody>
      </p:sp>
      <p:sp>
        <p:nvSpPr>
          <p:cNvPr id="8" name="CasellaDiTesto 7">
            <a:extLst>
              <a:ext uri="{FF2B5EF4-FFF2-40B4-BE49-F238E27FC236}">
                <a16:creationId xmlns:a16="http://schemas.microsoft.com/office/drawing/2014/main" id="{1A92AFF1-5CEF-6105-92B6-F23AEE9BAC5D}"/>
              </a:ext>
            </a:extLst>
          </p:cNvPr>
          <p:cNvSpPr txBox="1"/>
          <p:nvPr/>
        </p:nvSpPr>
        <p:spPr>
          <a:xfrm>
            <a:off x="7382471" y="2297462"/>
            <a:ext cx="4588706" cy="1790875"/>
          </a:xfrm>
          <a:prstGeom prst="rect">
            <a:avLst/>
          </a:prstGeom>
          <a:noFill/>
        </p:spPr>
        <p:txBody>
          <a:bodyPr wrap="square">
            <a:spAutoFit/>
          </a:bodyPr>
          <a:lstStyle/>
          <a:p>
            <a:pPr>
              <a:lnSpc>
                <a:spcPct val="107000"/>
              </a:lnSpc>
              <a:spcAft>
                <a:spcPts val="800"/>
              </a:spcAft>
            </a:pPr>
            <a:r>
              <a:rPr lang="it-IT" dirty="0">
                <a:ea typeface="Calibri" panose="020F0502020204030204" pitchFamily="34" charset="0"/>
                <a:cs typeface="Times New Roman" panose="02020603050405020304" pitchFamily="18" charset="0"/>
              </a:rPr>
              <a:t>Rispetto al modello base, l</a:t>
            </a:r>
            <a:r>
              <a:rPr lang="it-IT" sz="1800" dirty="0">
                <a:effectLst/>
                <a:ea typeface="Calibri" panose="020F0502020204030204" pitchFamily="34" charset="0"/>
                <a:cs typeface="Times New Roman" panose="02020603050405020304" pitchFamily="18" charset="0"/>
              </a:rPr>
              <a:t>e espressioni in funzione di </a:t>
            </a:r>
            <a:r>
              <a:rPr lang="it-IT" sz="1800" dirty="0" err="1">
                <a:effectLst/>
                <a:ea typeface="Calibri" panose="020F0502020204030204" pitchFamily="34" charset="0"/>
                <a:cs typeface="Times New Roman" panose="02020603050405020304" pitchFamily="18" charset="0"/>
              </a:rPr>
              <a:t>q</a:t>
            </a:r>
            <a:r>
              <a:rPr lang="it-IT" sz="1800" baseline="-25000" dirty="0" err="1">
                <a:effectLst/>
                <a:ea typeface="Calibri" panose="020F0502020204030204" pitchFamily="34" charset="0"/>
                <a:cs typeface="Times New Roman" panose="02020603050405020304" pitchFamily="18" charset="0"/>
              </a:rPr>
              <a:t>C</a:t>
            </a:r>
            <a:r>
              <a:rPr lang="it-IT" sz="1800" dirty="0">
                <a:effectLst/>
                <a:ea typeface="Calibri" panose="020F0502020204030204" pitchFamily="34" charset="0"/>
                <a:cs typeface="Times New Roman" panose="02020603050405020304" pitchFamily="18" charset="0"/>
              </a:rPr>
              <a:t>, </a:t>
            </a:r>
            <a:r>
              <a:rPr lang="it-IT" sz="1800" dirty="0" err="1">
                <a:effectLst/>
                <a:ea typeface="Calibri" panose="020F0502020204030204" pitchFamily="34" charset="0"/>
                <a:cs typeface="Times New Roman" panose="02020603050405020304" pitchFamily="18" charset="0"/>
              </a:rPr>
              <a:t>q</a:t>
            </a:r>
            <a:r>
              <a:rPr lang="it-IT" baseline="-25000" dirty="0" err="1">
                <a:ea typeface="Calibri" panose="020F0502020204030204" pitchFamily="34" charset="0"/>
                <a:cs typeface="Times New Roman" panose="02020603050405020304" pitchFamily="18" charset="0"/>
              </a:rPr>
              <a:t>A</a:t>
            </a:r>
            <a:r>
              <a:rPr lang="it-IT" sz="1800" dirty="0">
                <a:effectLst/>
                <a:ea typeface="Calibri" panose="020F0502020204030204" pitchFamily="34" charset="0"/>
                <a:cs typeface="Times New Roman" panose="02020603050405020304" pitchFamily="18" charset="0"/>
              </a:rPr>
              <a:t> del numero medio di visite rimangono le stesse per i centri 3, 4 e 5, mentre cambiano per i centri 1 e 2</a:t>
            </a:r>
            <a:r>
              <a:rPr lang="it-IT" dirty="0">
                <a:ea typeface="Calibri" panose="020F0502020204030204" pitchFamily="34" charset="0"/>
                <a:cs typeface="Times New Roman" panose="02020603050405020304" pitchFamily="18" charset="0"/>
              </a:rPr>
              <a:t>:</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it-IT" sz="1600" dirty="0">
                <a:effectLst/>
                <a:latin typeface="Calibri" panose="020F0502020204030204" pitchFamily="34" charset="0"/>
                <a:ea typeface="Calibri" panose="020F0502020204030204" pitchFamily="34" charset="0"/>
                <a:cs typeface="Calibri" panose="020F0502020204030204" pitchFamily="34" charset="0"/>
              </a:rPr>
              <a:t>v</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1</a:t>
            </a:r>
            <a:r>
              <a:rPr lang="it-IT" sz="1600" dirty="0">
                <a:effectLst/>
                <a:latin typeface="Calibri" panose="020F0502020204030204" pitchFamily="34" charset="0"/>
                <a:ea typeface="Calibri" panose="020F0502020204030204" pitchFamily="34" charset="0"/>
                <a:cs typeface="Calibri" panose="020F0502020204030204" pitchFamily="34" charset="0"/>
              </a:rPr>
              <a:t> = [</a:t>
            </a:r>
            <a:r>
              <a:rPr lang="it-IT" sz="1600" dirty="0">
                <a:effectLst/>
                <a:latin typeface="Symbol" panose="05050102010706020507" pitchFamily="18" charset="2"/>
                <a:ea typeface="Calibri" panose="020F0502020204030204" pitchFamily="34" charset="0"/>
                <a:cs typeface="Times New Roman" panose="02020603050405020304" pitchFamily="18" charset="0"/>
              </a:rPr>
              <a:t>l</a:t>
            </a:r>
            <a:r>
              <a:rPr lang="it-IT" sz="1600" baseline="-25000" dirty="0">
                <a:effectLst/>
                <a:latin typeface="Symbol" panose="05050102010706020507" pitchFamily="18" charset="2"/>
                <a:ea typeface="Calibri" panose="020F0502020204030204" pitchFamily="34" charset="0"/>
                <a:cs typeface="Times New Roman" panose="02020603050405020304" pitchFamily="18" charset="0"/>
              </a:rPr>
              <a:t>1</a:t>
            </a:r>
            <a:r>
              <a:rPr lang="it-IT" sz="1600" dirty="0">
                <a:effectLst/>
                <a:latin typeface="Calibri" panose="020F0502020204030204" pitchFamily="34" charset="0"/>
                <a:ea typeface="Calibri" panose="020F0502020204030204" pitchFamily="34" charset="0"/>
                <a:cs typeface="Calibri" panose="020F0502020204030204" pitchFamily="34" charset="0"/>
              </a:rPr>
              <a:t>P</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car</a:t>
            </a:r>
            <a:r>
              <a:rPr lang="it-IT" sz="1600" dirty="0">
                <a:effectLst/>
                <a:latin typeface="Calibri" panose="020F0502020204030204" pitchFamily="34" charset="0"/>
                <a:ea typeface="Calibri" panose="020F0502020204030204" pitchFamily="34" charset="0"/>
                <a:cs typeface="Calibri" panose="020F0502020204030204" pitchFamily="34" charset="0"/>
              </a:rPr>
              <a:t> + </a:t>
            </a:r>
            <a:r>
              <a:rPr lang="it-IT" sz="1600" dirty="0">
                <a:effectLst/>
                <a:latin typeface="Symbol" panose="05050102010706020507" pitchFamily="18" charset="2"/>
                <a:ea typeface="Calibri" panose="020F0502020204030204" pitchFamily="34" charset="0"/>
                <a:cs typeface="Times New Roman" panose="02020603050405020304" pitchFamily="18" charset="0"/>
              </a:rPr>
              <a:t>l</a:t>
            </a:r>
            <a:r>
              <a:rPr lang="it-IT" sz="1600" baseline="-25000" dirty="0">
                <a:effectLst/>
                <a:latin typeface="Symbol" panose="05050102010706020507" pitchFamily="18" charset="2"/>
                <a:ea typeface="Calibri" panose="020F0502020204030204" pitchFamily="34" charset="0"/>
                <a:cs typeface="Times New Roman" panose="02020603050405020304" pitchFamily="18" charset="0"/>
              </a:rPr>
              <a:t>1</a:t>
            </a:r>
            <a:r>
              <a:rPr lang="it-IT" sz="1600" dirty="0">
                <a:effectLst/>
                <a:latin typeface="Calibri" panose="020F0502020204030204" pitchFamily="34" charset="0"/>
                <a:ea typeface="Calibri" panose="020F0502020204030204" pitchFamily="34" charset="0"/>
                <a:cs typeface="Calibri" panose="020F0502020204030204" pitchFamily="34" charset="0"/>
              </a:rPr>
              <a:t>(1-P</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car</a:t>
            </a:r>
            <a:r>
              <a:rPr lang="it-IT" sz="1600" dirty="0">
                <a:effectLst/>
                <a:latin typeface="Calibri" panose="020F0502020204030204" pitchFamily="34" charset="0"/>
                <a:ea typeface="Calibri" panose="020F0502020204030204" pitchFamily="34" charset="0"/>
                <a:cs typeface="Calibri" panose="020F0502020204030204" pitchFamily="34" charset="0"/>
              </a:rPr>
              <a:t>)(1-q</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C</a:t>
            </a:r>
            <a:r>
              <a:rPr lang="it-IT" sz="1600" dirty="0">
                <a:effectLst/>
                <a:latin typeface="Calibri" panose="020F0502020204030204" pitchFamily="34" charset="0"/>
                <a:ea typeface="Calibri" panose="020F0502020204030204" pitchFamily="34" charset="0"/>
                <a:cs typeface="Calibri" panose="020F0502020204030204" pitchFamily="34" charset="0"/>
              </a:rPr>
              <a:t>)]/</a:t>
            </a:r>
            <a:r>
              <a:rPr lang="it-IT" sz="1600" dirty="0">
                <a:effectLst/>
                <a:latin typeface="Symbol" panose="05050102010706020507" pitchFamily="18" charset="2"/>
                <a:ea typeface="Calibri" panose="020F0502020204030204" pitchFamily="34" charset="0"/>
                <a:cs typeface="Times New Roman" panose="02020603050405020304" pitchFamily="18" charset="0"/>
              </a:rPr>
              <a:t>g </a:t>
            </a:r>
            <a:r>
              <a:rPr lang="it-IT" sz="1600" dirty="0">
                <a:effectLst/>
                <a:latin typeface="Calibri" panose="020F0502020204030204" pitchFamily="34" charset="0"/>
                <a:ea typeface="Calibri" panose="020F0502020204030204" pitchFamily="34" charset="0"/>
                <a:cs typeface="Calibri" panose="020F0502020204030204" pitchFamily="34" charset="0"/>
              </a:rPr>
              <a:t>= 0,04+0,36(1- </a:t>
            </a:r>
            <a:r>
              <a:rPr lang="it-IT" sz="1600" dirty="0" err="1">
                <a:effectLst/>
                <a:latin typeface="Calibri" panose="020F0502020204030204" pitchFamily="34" charset="0"/>
                <a:ea typeface="Calibri" panose="020F0502020204030204" pitchFamily="34" charset="0"/>
                <a:cs typeface="Calibri" panose="020F0502020204030204" pitchFamily="34" charset="0"/>
              </a:rPr>
              <a:t>q</a:t>
            </a:r>
            <a:r>
              <a:rPr lang="it-IT" sz="1600" baseline="-25000" dirty="0" err="1">
                <a:effectLst/>
                <a:latin typeface="Calibri" panose="020F0502020204030204" pitchFamily="34" charset="0"/>
                <a:ea typeface="Calibri" panose="020F0502020204030204" pitchFamily="34" charset="0"/>
                <a:cs typeface="Calibri" panose="020F0502020204030204" pitchFamily="34" charset="0"/>
              </a:rPr>
              <a:t>C</a:t>
            </a:r>
            <a:r>
              <a:rPr lang="it-IT" sz="1600" dirty="0">
                <a:effectLst/>
                <a:latin typeface="Calibri" panose="020F0502020204030204" pitchFamily="34" charset="0"/>
                <a:ea typeface="Calibri" panose="020F0502020204030204" pitchFamily="34" charset="0"/>
                <a:cs typeface="Calibri" panose="020F0502020204030204" pitchFamily="34" charset="0"/>
              </a:rPr>
              <a:t>)</a:t>
            </a:r>
            <a:br>
              <a:rPr lang="it-IT" sz="1600" dirty="0">
                <a:effectLst/>
                <a:latin typeface="Calibri" panose="020F0502020204030204" pitchFamily="34" charset="0"/>
                <a:ea typeface="Calibri" panose="020F0502020204030204" pitchFamily="34" charset="0"/>
                <a:cs typeface="Calibri" panose="020F0502020204030204" pitchFamily="34" charset="0"/>
              </a:rPr>
            </a:br>
            <a:r>
              <a:rPr lang="it-IT" sz="1600" dirty="0">
                <a:effectLst/>
                <a:latin typeface="Calibri" panose="020F0502020204030204" pitchFamily="34" charset="0"/>
                <a:ea typeface="Calibri" panose="020F0502020204030204" pitchFamily="34" charset="0"/>
                <a:cs typeface="Calibri" panose="020F0502020204030204" pitchFamily="34" charset="0"/>
              </a:rPr>
              <a:t>v</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2</a:t>
            </a:r>
            <a:r>
              <a:rPr lang="it-IT" sz="1600" dirty="0">
                <a:effectLst/>
                <a:latin typeface="Calibri" panose="020F0502020204030204" pitchFamily="34" charset="0"/>
                <a:ea typeface="Calibri" panose="020F0502020204030204" pitchFamily="34" charset="0"/>
                <a:cs typeface="Calibri" panose="020F0502020204030204" pitchFamily="34" charset="0"/>
              </a:rPr>
              <a:t> = </a:t>
            </a:r>
            <a:r>
              <a:rPr lang="it-IT" sz="1600" dirty="0">
                <a:effectLst/>
                <a:latin typeface="Symbol" panose="05050102010706020507" pitchFamily="18" charset="2"/>
                <a:ea typeface="Calibri" panose="020F0502020204030204" pitchFamily="34" charset="0"/>
                <a:cs typeface="Times New Roman" panose="02020603050405020304" pitchFamily="18" charset="0"/>
              </a:rPr>
              <a:t>l</a:t>
            </a:r>
            <a:r>
              <a:rPr lang="it-IT" sz="1600" dirty="0">
                <a:effectLst/>
                <a:latin typeface="Calibri" panose="020F0502020204030204" pitchFamily="34" charset="0"/>
                <a:ea typeface="Calibri" panose="020F0502020204030204" pitchFamily="34" charset="0"/>
                <a:cs typeface="Calibri" panose="020F0502020204030204" pitchFamily="34" charset="0"/>
              </a:rPr>
              <a:t>’</a:t>
            </a:r>
            <a:r>
              <a:rPr lang="it-IT" sz="1600" baseline="-25000" dirty="0">
                <a:effectLst/>
                <a:latin typeface="Symbol" panose="05050102010706020507" pitchFamily="18" charset="2"/>
                <a:ea typeface="Calibri" panose="020F0502020204030204" pitchFamily="34" charset="0"/>
                <a:cs typeface="Times New Roman" panose="02020603050405020304" pitchFamily="18" charset="0"/>
              </a:rPr>
              <a:t>2</a:t>
            </a:r>
            <a:r>
              <a:rPr lang="it-IT" sz="1600" dirty="0">
                <a:effectLst/>
                <a:latin typeface="Calibri" panose="020F0502020204030204" pitchFamily="34" charset="0"/>
                <a:ea typeface="Calibri" panose="020F0502020204030204" pitchFamily="34" charset="0"/>
                <a:cs typeface="Calibri" panose="020F0502020204030204" pitchFamily="34" charset="0"/>
              </a:rPr>
              <a:t>/</a:t>
            </a:r>
            <a:r>
              <a:rPr lang="it-IT" sz="1600" dirty="0">
                <a:effectLst/>
                <a:latin typeface="Symbol" panose="05050102010706020507" pitchFamily="18" charset="2"/>
                <a:ea typeface="Calibri" panose="020F0502020204030204" pitchFamily="34" charset="0"/>
                <a:cs typeface="Times New Roman" panose="02020603050405020304" pitchFamily="18" charset="0"/>
              </a:rPr>
              <a:t>g</a:t>
            </a:r>
            <a:r>
              <a:rPr lang="it-IT" sz="1600" dirty="0">
                <a:effectLst/>
                <a:latin typeface="Calibri" panose="020F0502020204030204" pitchFamily="34" charset="0"/>
                <a:ea typeface="Calibri" panose="020F0502020204030204" pitchFamily="34" charset="0"/>
                <a:cs typeface="Calibri" panose="020F0502020204030204" pitchFamily="34" charset="0"/>
              </a:rPr>
              <a:t> = </a:t>
            </a:r>
            <a:r>
              <a:rPr lang="it-IT" sz="1600" dirty="0">
                <a:effectLst/>
                <a:latin typeface="Symbol" panose="05050102010706020507" pitchFamily="18" charset="2"/>
                <a:ea typeface="Calibri" panose="020F0502020204030204" pitchFamily="34" charset="0"/>
                <a:cs typeface="Times New Roman" panose="02020603050405020304" pitchFamily="18" charset="0"/>
              </a:rPr>
              <a:t>l</a:t>
            </a:r>
            <a:r>
              <a:rPr lang="it-IT" sz="1600" baseline="-25000" dirty="0">
                <a:effectLst/>
                <a:latin typeface="Symbol" panose="05050102010706020507" pitchFamily="18" charset="2"/>
                <a:ea typeface="Calibri" panose="020F0502020204030204" pitchFamily="34" charset="0"/>
                <a:cs typeface="Times New Roman" panose="02020603050405020304" pitchFamily="18" charset="0"/>
              </a:rPr>
              <a:t>2</a:t>
            </a:r>
            <a:r>
              <a:rPr lang="it-IT" sz="1600" dirty="0">
                <a:effectLst/>
                <a:latin typeface="Calibri" panose="020F0502020204030204" pitchFamily="34" charset="0"/>
                <a:ea typeface="Calibri" panose="020F0502020204030204" pitchFamily="34" charset="0"/>
                <a:cs typeface="Calibri" panose="020F0502020204030204" pitchFamily="34" charset="0"/>
              </a:rPr>
              <a:t>(1-q</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A</a:t>
            </a:r>
            <a:r>
              <a:rPr lang="it-IT" sz="1600" dirty="0">
                <a:effectLst/>
                <a:latin typeface="Calibri" panose="020F0502020204030204" pitchFamily="34" charset="0"/>
                <a:ea typeface="Calibri" panose="020F0502020204030204" pitchFamily="34" charset="0"/>
                <a:cs typeface="Calibri" panose="020F0502020204030204" pitchFamily="34" charset="0"/>
              </a:rPr>
              <a:t>)/</a:t>
            </a:r>
            <a:r>
              <a:rPr lang="it-IT" sz="1600" dirty="0">
                <a:effectLst/>
                <a:latin typeface="Symbol" panose="05050102010706020507" pitchFamily="18" charset="2"/>
                <a:ea typeface="Calibri" panose="020F0502020204030204" pitchFamily="34" charset="0"/>
                <a:cs typeface="Times New Roman" panose="02020603050405020304" pitchFamily="18" charset="0"/>
              </a:rPr>
              <a:t>g</a:t>
            </a:r>
            <a:r>
              <a:rPr lang="it-IT" sz="1600" dirty="0">
                <a:effectLst/>
                <a:latin typeface="Calibri" panose="020F0502020204030204" pitchFamily="34" charset="0"/>
                <a:ea typeface="Calibri" panose="020F0502020204030204" pitchFamily="34" charset="0"/>
                <a:cs typeface="Calibri" panose="020F0502020204030204" pitchFamily="34" charset="0"/>
              </a:rPr>
              <a:t> = 0,6(1-q</a:t>
            </a:r>
            <a:r>
              <a:rPr lang="it-IT" sz="1600" baseline="-25000" dirty="0">
                <a:effectLst/>
                <a:latin typeface="Calibri" panose="020F0502020204030204" pitchFamily="34" charset="0"/>
                <a:ea typeface="Calibri" panose="020F0502020204030204" pitchFamily="34" charset="0"/>
                <a:cs typeface="Calibri" panose="020F0502020204030204" pitchFamily="34" charset="0"/>
              </a:rPr>
              <a:t>A</a:t>
            </a:r>
            <a:r>
              <a:rPr lang="it-IT" sz="1600" dirty="0">
                <a:effectLst/>
                <a:latin typeface="Calibri" panose="020F0502020204030204" pitchFamily="34" charset="0"/>
                <a:ea typeface="Calibri" panose="020F0502020204030204" pitchFamily="34" charset="0"/>
                <a:cs typeface="Calibri" panose="020F0502020204030204" pitchFamily="34" charset="0"/>
              </a:rPr>
              <a:t>)</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asellaDiTesto 9">
            <a:extLst>
              <a:ext uri="{FF2B5EF4-FFF2-40B4-BE49-F238E27FC236}">
                <a16:creationId xmlns:a16="http://schemas.microsoft.com/office/drawing/2014/main" id="{D7398557-679C-3A14-A257-5E0A513248DE}"/>
              </a:ext>
            </a:extLst>
          </p:cNvPr>
          <p:cNvSpPr txBox="1"/>
          <p:nvPr/>
        </p:nvSpPr>
        <p:spPr>
          <a:xfrm>
            <a:off x="1024128" y="4817715"/>
            <a:ext cx="4574239" cy="1754326"/>
          </a:xfrm>
          <a:prstGeom prst="rect">
            <a:avLst/>
          </a:prstGeom>
          <a:noFill/>
        </p:spPr>
        <p:txBody>
          <a:bodyPr wrap="square">
            <a:spAutoFit/>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DOMANDA MEDIA PER I CENTRI DEL SISTEMA</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D</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it-IT" sz="1800" dirty="0">
                <a:effectLst/>
                <a:latin typeface="Calibri" panose="020F0502020204030204" pitchFamily="34" charset="0"/>
                <a:ea typeface="Calibri" panose="020F0502020204030204" pitchFamily="34" charset="0"/>
                <a:cs typeface="Times New Roman" panose="02020603050405020304" pitchFamily="18" charset="0"/>
              </a:rPr>
              <a:t> = v</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it-IT" sz="1800" dirty="0">
                <a:effectLst/>
                <a:latin typeface="Calibri" panose="020F0502020204030204" pitchFamily="34" charset="0"/>
                <a:ea typeface="Calibri" panose="020F0502020204030204" pitchFamily="34" charset="0"/>
                <a:cs typeface="Times New Roman" panose="02020603050405020304" pitchFamily="18" charset="0"/>
              </a:rPr>
              <a:t> = [3,6+32,4</a:t>
            </a:r>
            <a:r>
              <a:rPr lang="it-IT" sz="1800" dirty="0">
                <a:effectLst/>
                <a:latin typeface="Calibri" panose="020F0502020204030204" pitchFamily="34" charset="0"/>
                <a:ea typeface="Calibri" panose="020F0502020204030204" pitchFamily="34" charset="0"/>
              </a:rPr>
              <a:t>(1- </a:t>
            </a:r>
            <a:r>
              <a:rPr lang="it-IT" sz="1800" dirty="0" err="1">
                <a:effectLst/>
                <a:latin typeface="Calibri" panose="020F0502020204030204" pitchFamily="34" charset="0"/>
                <a:ea typeface="Calibri" panose="020F0502020204030204" pitchFamily="34" charset="0"/>
              </a:rPr>
              <a:t>q</a:t>
            </a:r>
            <a:r>
              <a:rPr lang="it-IT" sz="1800" baseline="-25000" dirty="0" err="1">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a:t>
            </a:r>
            <a:r>
              <a:rPr lang="it-IT" sz="1800" dirty="0">
                <a:effectLst/>
                <a:latin typeface="Calibri" panose="020F0502020204030204" pitchFamily="34" charset="0"/>
                <a:ea typeface="Calibri" panose="020F0502020204030204" pitchFamily="34" charset="0"/>
                <a:cs typeface="Times New Roman" panose="02020603050405020304" pitchFamily="18" charset="0"/>
              </a:rPr>
              <a:t> sec</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D</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it-IT" sz="1800" dirty="0">
                <a:effectLst/>
                <a:latin typeface="Calibri" panose="020F0502020204030204" pitchFamily="34" charset="0"/>
                <a:ea typeface="Calibri" panose="020F0502020204030204" pitchFamily="34" charset="0"/>
                <a:cs typeface="Times New Roman" panose="02020603050405020304" pitchFamily="18" charset="0"/>
              </a:rPr>
              <a:t> = v</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it-IT" sz="1800" dirty="0">
                <a:effectLst/>
                <a:latin typeface="Calibri" panose="020F0502020204030204" pitchFamily="34" charset="0"/>
                <a:ea typeface="Calibri" panose="020F0502020204030204" pitchFamily="34" charset="0"/>
                <a:cs typeface="Times New Roman" panose="02020603050405020304" pitchFamily="18" charset="0"/>
              </a:rPr>
              <a:t> = 108</a:t>
            </a:r>
            <a:r>
              <a:rPr lang="it-IT" sz="1800" dirty="0">
                <a:effectLst/>
                <a:latin typeface="Calibri" panose="020F0502020204030204" pitchFamily="34" charset="0"/>
                <a:ea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a:t>
            </a:r>
            <a:r>
              <a:rPr lang="it-IT" sz="1800" dirty="0">
                <a:effectLst/>
                <a:latin typeface="Calibri" panose="020F0502020204030204" pitchFamily="34" charset="0"/>
                <a:ea typeface="Calibri" panose="020F0502020204030204" pitchFamily="34" charset="0"/>
                <a:cs typeface="Times New Roman" panose="02020603050405020304" pitchFamily="18" charset="0"/>
              </a:rPr>
              <a:t> sec</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D</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it-IT" sz="1800" dirty="0">
                <a:effectLst/>
                <a:latin typeface="Calibri" panose="020F0502020204030204" pitchFamily="34" charset="0"/>
                <a:ea typeface="Calibri" panose="020F0502020204030204" pitchFamily="34" charset="0"/>
                <a:cs typeface="Times New Roman" panose="02020603050405020304" pitchFamily="18" charset="0"/>
              </a:rPr>
              <a:t> = v</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it-IT" sz="1800" dirty="0">
                <a:effectLst/>
                <a:latin typeface="Calibri" panose="020F0502020204030204" pitchFamily="34" charset="0"/>
                <a:ea typeface="Calibri" panose="020F0502020204030204" pitchFamily="34" charset="0"/>
                <a:cs typeface="Times New Roman" panose="02020603050405020304" pitchFamily="18" charset="0"/>
              </a:rPr>
              <a:t> = </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9,6+86,4(1-q</a:t>
            </a:r>
            <a:r>
              <a:rPr lang="it-IT" sz="1800" baseline="-25000" dirty="0">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)+144(1- </a:t>
            </a:r>
            <a:r>
              <a:rPr lang="it-IT" sz="1800" dirty="0" err="1">
                <a:effectLst/>
                <a:latin typeface="Calibri" panose="020F0502020204030204" pitchFamily="34" charset="0"/>
                <a:ea typeface="Calibri" panose="020F0502020204030204" pitchFamily="34" charset="0"/>
              </a:rPr>
              <a:t>q</a:t>
            </a:r>
            <a:r>
              <a:rPr lang="it-IT" sz="1800" baseline="-25000" dirty="0" err="1">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 sec</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D</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it-IT" sz="1800" dirty="0">
                <a:effectLst/>
                <a:latin typeface="Calibri" panose="020F0502020204030204" pitchFamily="34" charset="0"/>
                <a:ea typeface="Calibri" panose="020F0502020204030204" pitchFamily="34" charset="0"/>
                <a:cs typeface="Times New Roman" panose="02020603050405020304" pitchFamily="18" charset="0"/>
              </a:rPr>
              <a:t> = v</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it-IT" sz="1800" dirty="0">
                <a:effectLst/>
                <a:latin typeface="Calibri" panose="020F0502020204030204" pitchFamily="34" charset="0"/>
                <a:ea typeface="Calibri" panose="020F0502020204030204" pitchFamily="34" charset="0"/>
                <a:cs typeface="Times New Roman" panose="02020603050405020304" pitchFamily="18" charset="0"/>
              </a:rPr>
              <a:t> = </a:t>
            </a:r>
            <a:r>
              <a:rPr lang="it-IT" sz="1800" dirty="0">
                <a:effectLst/>
                <a:latin typeface="Calibri" panose="020F0502020204030204" pitchFamily="34" charset="0"/>
                <a:ea typeface="Calibri" panose="020F0502020204030204" pitchFamily="34" charset="0"/>
              </a:rPr>
              <a:t>[453,6</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)+756(1-q</a:t>
            </a:r>
            <a:r>
              <a:rPr lang="it-IT" sz="1800" baseline="-25000" dirty="0">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 sec</a:t>
            </a:r>
            <a:br>
              <a:rPr lang="it-IT" sz="1800" dirty="0">
                <a:effectLst/>
                <a:latin typeface="Calibri" panose="020F0502020204030204" pitchFamily="34" charset="0"/>
                <a:ea typeface="Calibri" panose="020F0502020204030204" pitchFamily="34" charset="0"/>
              </a:rPr>
            </a:br>
            <a:r>
              <a:rPr lang="it-IT" sz="1800" dirty="0">
                <a:effectLst/>
                <a:latin typeface="Calibri" panose="020F0502020204030204" pitchFamily="34" charset="0"/>
                <a:ea typeface="Calibri" panose="020F0502020204030204" pitchFamily="34" charset="0"/>
                <a:cs typeface="Times New Roman" panose="02020603050405020304" pitchFamily="18" charset="0"/>
              </a:rPr>
              <a:t>D</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it-IT" sz="1800" dirty="0">
                <a:effectLst/>
                <a:latin typeface="Calibri" panose="020F0502020204030204" pitchFamily="34" charset="0"/>
                <a:ea typeface="Calibri" panose="020F0502020204030204" pitchFamily="34" charset="0"/>
                <a:cs typeface="Times New Roman" panose="02020603050405020304" pitchFamily="18" charset="0"/>
              </a:rPr>
              <a:t> = v</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it-IT" sz="1800" dirty="0">
                <a:effectLst/>
                <a:latin typeface="Calibri" panose="020F0502020204030204" pitchFamily="34" charset="0"/>
                <a:ea typeface="Calibri" panose="020F0502020204030204" pitchFamily="34" charset="0"/>
                <a:cs typeface="Times New Roman" panose="02020603050405020304" pitchFamily="18" charset="0"/>
              </a:rPr>
              <a:t>S</a:t>
            </a:r>
            <a:r>
              <a:rPr lang="it-IT" sz="1800" baseline="-25000" dirty="0">
                <a:effectLst/>
                <a:latin typeface="Calibri" panose="020F0502020204030204" pitchFamily="34" charset="0"/>
                <a:ea typeface="Calibri" panose="020F0502020204030204" pitchFamily="34" charset="0"/>
                <a:cs typeface="Times New Roman" panose="02020603050405020304" pitchFamily="18" charset="0"/>
              </a:rPr>
              <a:t>5</a:t>
            </a:r>
            <a:r>
              <a:rPr lang="it-IT" sz="1800" dirty="0">
                <a:effectLst/>
                <a:latin typeface="Calibri" panose="020F0502020204030204" pitchFamily="34" charset="0"/>
                <a:ea typeface="Calibri" panose="020F0502020204030204" pitchFamily="34" charset="0"/>
                <a:cs typeface="Times New Roman" panose="02020603050405020304" pitchFamily="18" charset="0"/>
              </a:rPr>
              <a:t> = </a:t>
            </a:r>
            <a:r>
              <a:rPr lang="it-IT" sz="1800" dirty="0">
                <a:effectLst/>
                <a:latin typeface="Calibri" panose="020F0502020204030204" pitchFamily="34" charset="0"/>
                <a:ea typeface="Calibri" panose="020F0502020204030204" pitchFamily="34" charset="0"/>
              </a:rPr>
              <a:t>[136,08</a:t>
            </a:r>
            <a:r>
              <a:rPr lang="it-IT" sz="1800" dirty="0">
                <a:effectLst/>
                <a:latin typeface="Symbol" panose="05050102010706020507" pitchFamily="18" charset="2"/>
                <a:ea typeface="Calibri" panose="020F0502020204030204" pitchFamily="34" charset="0"/>
                <a:cs typeface="Calibri" panose="020F0502020204030204" pitchFamily="34" charset="0"/>
              </a:rPr>
              <a:t>(</a:t>
            </a:r>
            <a:r>
              <a:rPr lang="it-IT" sz="1800" dirty="0">
                <a:effectLst/>
                <a:latin typeface="Calibri" panose="020F0502020204030204" pitchFamily="34" charset="0"/>
                <a:ea typeface="Calibri" panose="020F0502020204030204" pitchFamily="34" charset="0"/>
              </a:rPr>
              <a:t>1-q</a:t>
            </a:r>
            <a:r>
              <a:rPr lang="it-IT" sz="1800" baseline="-25000" dirty="0">
                <a:effectLst/>
                <a:latin typeface="Calibri" panose="020F0502020204030204" pitchFamily="34" charset="0"/>
                <a:ea typeface="Calibri" panose="020F0502020204030204" pitchFamily="34" charset="0"/>
              </a:rPr>
              <a:t>C</a:t>
            </a:r>
            <a:r>
              <a:rPr lang="it-IT" sz="1800" dirty="0">
                <a:effectLst/>
                <a:latin typeface="Calibri" panose="020F0502020204030204" pitchFamily="34" charset="0"/>
                <a:ea typeface="Calibri" panose="020F0502020204030204" pitchFamily="34" charset="0"/>
              </a:rPr>
              <a:t>)+226,8(1-q</a:t>
            </a:r>
            <a:r>
              <a:rPr lang="it-IT" sz="1800" baseline="-25000" dirty="0">
                <a:effectLst/>
                <a:latin typeface="Calibri" panose="020F0502020204030204" pitchFamily="34" charset="0"/>
                <a:ea typeface="Calibri" panose="020F0502020204030204" pitchFamily="34" charset="0"/>
              </a:rPr>
              <a:t>A</a:t>
            </a:r>
            <a:r>
              <a:rPr lang="it-IT" sz="1800" dirty="0">
                <a:effectLst/>
                <a:latin typeface="Calibri" panose="020F0502020204030204" pitchFamily="34" charset="0"/>
                <a:ea typeface="Calibri" panose="020F0502020204030204" pitchFamily="34" charset="0"/>
              </a:rPr>
              <a:t>)] sec</a:t>
            </a:r>
            <a:endParaRPr lang="it-IT" dirty="0"/>
          </a:p>
        </p:txBody>
      </p:sp>
      <p:sp>
        <p:nvSpPr>
          <p:cNvPr id="3" name="Segnaposto numero diapositiva 2">
            <a:extLst>
              <a:ext uri="{FF2B5EF4-FFF2-40B4-BE49-F238E27FC236}">
                <a16:creationId xmlns:a16="http://schemas.microsoft.com/office/drawing/2014/main" id="{3E504447-2A33-C930-B754-2CEB4A0D087A}"/>
              </a:ext>
            </a:extLst>
          </p:cNvPr>
          <p:cNvSpPr>
            <a:spLocks noGrp="1"/>
          </p:cNvSpPr>
          <p:nvPr>
            <p:ph type="sldNum" sz="quarter" idx="12"/>
          </p:nvPr>
        </p:nvSpPr>
        <p:spPr/>
        <p:txBody>
          <a:bodyPr/>
          <a:lstStyle/>
          <a:p>
            <a:pPr rtl="0"/>
            <a:fld id="{4FAB73BC-B049-4115-A692-8D63A059BFB8}" type="slidenum">
              <a:rPr lang="it-IT" sz="1800" noProof="0" smtClean="0"/>
              <a:t>68</a:t>
            </a:fld>
            <a:endParaRPr lang="it-IT" sz="1800" noProof="0"/>
          </a:p>
        </p:txBody>
      </p:sp>
    </p:spTree>
    <p:extLst>
      <p:ext uri="{BB962C8B-B14F-4D97-AF65-F5344CB8AC3E}">
        <p14:creationId xmlns:p14="http://schemas.microsoft.com/office/powerpoint/2010/main" val="5800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99D0253-D0AC-2377-1874-421254442E8F}"/>
              </a:ext>
            </a:extLst>
          </p:cNvPr>
          <p:cNvPicPr>
            <a:picLocks noChangeAspect="1"/>
          </p:cNvPicPr>
          <p:nvPr/>
        </p:nvPicPr>
        <p:blipFill>
          <a:blip r:embed="rId2"/>
          <a:stretch>
            <a:fillRect/>
          </a:stretch>
        </p:blipFill>
        <p:spPr>
          <a:xfrm>
            <a:off x="681134" y="3995861"/>
            <a:ext cx="6664296" cy="2445869"/>
          </a:xfrm>
          <a:prstGeom prst="rect">
            <a:avLst/>
          </a:prstGeom>
        </p:spPr>
      </p:pic>
      <p:sp>
        <p:nvSpPr>
          <p:cNvPr id="6" name="Rettangolo 5">
            <a:extLst>
              <a:ext uri="{FF2B5EF4-FFF2-40B4-BE49-F238E27FC236}">
                <a16:creationId xmlns:a16="http://schemas.microsoft.com/office/drawing/2014/main" id="{68A7AEED-A231-83A6-352F-C2761B52ACDE}"/>
              </a:ext>
            </a:extLst>
          </p:cNvPr>
          <p:cNvSpPr/>
          <p:nvPr/>
        </p:nvSpPr>
        <p:spPr>
          <a:xfrm>
            <a:off x="2010016" y="1912214"/>
            <a:ext cx="8171968" cy="1499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619BD02-4DF7-676B-2096-4D74D1986247}"/>
              </a:ext>
            </a:extLst>
          </p:cNvPr>
          <p:cNvSpPr>
            <a:spLocks noGrp="1"/>
          </p:cNvSpPr>
          <p:nvPr>
            <p:ph type="title"/>
          </p:nvPr>
        </p:nvSpPr>
        <p:spPr/>
        <p:txBody>
          <a:bodyPr/>
          <a:lstStyle/>
          <a:p>
            <a:r>
              <a:rPr lang="it-IT" dirty="0"/>
              <a:t>ANALISI DEL COLLO DI BOTTIGLIA</a:t>
            </a:r>
          </a:p>
        </p:txBody>
      </p:sp>
      <p:sp>
        <p:nvSpPr>
          <p:cNvPr id="5" name="CasellaDiTesto 4">
            <a:extLst>
              <a:ext uri="{FF2B5EF4-FFF2-40B4-BE49-F238E27FC236}">
                <a16:creationId xmlns:a16="http://schemas.microsoft.com/office/drawing/2014/main" id="{A7273F13-9941-00AD-F67F-EDA4622FC392}"/>
              </a:ext>
            </a:extLst>
          </p:cNvPr>
          <p:cNvSpPr txBox="1"/>
          <p:nvPr/>
        </p:nvSpPr>
        <p:spPr>
          <a:xfrm>
            <a:off x="2010016" y="1912215"/>
            <a:ext cx="8171968" cy="1477328"/>
          </a:xfrm>
          <a:prstGeom prst="rect">
            <a:avLst/>
          </a:prstGeom>
          <a:noFill/>
        </p:spPr>
        <p:txBody>
          <a:bodyPr wrap="square">
            <a:spAutoFit/>
          </a:bodyPr>
          <a:lstStyle/>
          <a:p>
            <a:r>
              <a:rPr lang="it-IT" sz="1800" dirty="0">
                <a:effectLst/>
                <a:ea typeface="Calibri" panose="020F0502020204030204" pitchFamily="34" charset="0"/>
                <a:cs typeface="Times New Roman" panose="02020603050405020304" pitchFamily="18" charset="0"/>
              </a:rPr>
              <a:t>Il valore di </a:t>
            </a:r>
            <a:r>
              <a:rPr lang="it-IT" sz="1800" dirty="0" err="1">
                <a:effectLst/>
                <a:ea typeface="Calibri" panose="020F0502020204030204" pitchFamily="34" charset="0"/>
                <a:cs typeface="Times New Roman" panose="02020603050405020304" pitchFamily="18" charset="0"/>
              </a:rPr>
              <a:t>q</a:t>
            </a:r>
            <a:r>
              <a:rPr lang="it-IT" sz="1800" baseline="-25000" dirty="0" err="1">
                <a:effectLst/>
                <a:ea typeface="Calibri" panose="020F0502020204030204" pitchFamily="34" charset="0"/>
                <a:cs typeface="Times New Roman" panose="02020603050405020304" pitchFamily="18" charset="0"/>
              </a:rPr>
              <a:t>A</a:t>
            </a:r>
            <a:r>
              <a:rPr lang="it-IT" sz="1800" dirty="0">
                <a:effectLst/>
                <a:ea typeface="Calibri" panose="020F0502020204030204" pitchFamily="34" charset="0"/>
                <a:cs typeface="Times New Roman" panose="02020603050405020304" pitchFamily="18" charset="0"/>
              </a:rPr>
              <a:t> è stato possibile calcolarlo analiticamente mediante la risoluzione della catena di Markov relativa al centro M/M/1/7, mentre non abbiamo gli strumenti per calcolare </a:t>
            </a:r>
            <a:r>
              <a:rPr lang="it-IT" sz="1800" dirty="0" err="1">
                <a:effectLst/>
                <a:ea typeface="Calibri" panose="020F0502020204030204" pitchFamily="34" charset="0"/>
                <a:cs typeface="Times New Roman" panose="02020603050405020304" pitchFamily="18" charset="0"/>
              </a:rPr>
              <a:t>q</a:t>
            </a:r>
            <a:r>
              <a:rPr lang="it-IT" sz="1800" baseline="-25000" dirty="0" err="1">
                <a:effectLst/>
                <a:ea typeface="Calibri" panose="020F0502020204030204" pitchFamily="34" charset="0"/>
                <a:cs typeface="Times New Roman" panose="02020603050405020304" pitchFamily="18" charset="0"/>
              </a:rPr>
              <a:t>C</a:t>
            </a:r>
            <a:r>
              <a:rPr lang="it-IT" sz="1800" dirty="0">
                <a:effectLst/>
                <a:ea typeface="Calibri" panose="020F0502020204030204" pitchFamily="34" charset="0"/>
                <a:cs typeface="Times New Roman" panose="02020603050405020304" pitchFamily="18" charset="0"/>
              </a:rPr>
              <a:t> a causa della presenza della coda delle macchine al centro 1 e della particolare politica di scheduling ivi adottata. Di conseguenza, abbiamo utilizzato il valore di </a:t>
            </a:r>
            <a:r>
              <a:rPr lang="it-IT" sz="1800" dirty="0" err="1">
                <a:effectLst/>
                <a:ea typeface="Calibri" panose="020F0502020204030204" pitchFamily="34" charset="0"/>
                <a:cs typeface="Times New Roman" panose="02020603050405020304" pitchFamily="18" charset="0"/>
              </a:rPr>
              <a:t>q</a:t>
            </a:r>
            <a:r>
              <a:rPr lang="it-IT" sz="1800" baseline="-25000" dirty="0" err="1">
                <a:effectLst/>
                <a:ea typeface="Calibri" panose="020F0502020204030204" pitchFamily="34" charset="0"/>
                <a:cs typeface="Times New Roman" panose="02020603050405020304" pitchFamily="18" charset="0"/>
              </a:rPr>
              <a:t>C</a:t>
            </a:r>
            <a:r>
              <a:rPr lang="it-IT" sz="1800" dirty="0">
                <a:effectLst/>
                <a:ea typeface="Calibri" panose="020F0502020204030204" pitchFamily="34" charset="0"/>
                <a:cs typeface="Times New Roman" panose="02020603050405020304" pitchFamily="18" charset="0"/>
              </a:rPr>
              <a:t> ottenuto mediante la simulazione a orizzonte infinito. </a:t>
            </a:r>
            <a:endParaRPr lang="it-IT" dirty="0"/>
          </a:p>
        </p:txBody>
      </p:sp>
      <p:sp>
        <p:nvSpPr>
          <p:cNvPr id="8" name="Rettangolo 7">
            <a:extLst>
              <a:ext uri="{FF2B5EF4-FFF2-40B4-BE49-F238E27FC236}">
                <a16:creationId xmlns:a16="http://schemas.microsoft.com/office/drawing/2014/main" id="{3DE8E17B-8783-7067-C115-3947676BF24F}"/>
              </a:ext>
            </a:extLst>
          </p:cNvPr>
          <p:cNvSpPr/>
          <p:nvPr/>
        </p:nvSpPr>
        <p:spPr>
          <a:xfrm>
            <a:off x="7853265" y="4320475"/>
            <a:ext cx="3657601" cy="18293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C816A2BF-1CA9-E1B0-E7D0-97E7DEBFDFAD}"/>
              </a:ext>
            </a:extLst>
          </p:cNvPr>
          <p:cNvSpPr txBox="1"/>
          <p:nvPr/>
        </p:nvSpPr>
        <p:spPr>
          <a:xfrm>
            <a:off x="8009650" y="4496486"/>
            <a:ext cx="3344829" cy="1477328"/>
          </a:xfrm>
          <a:prstGeom prst="rect">
            <a:avLst/>
          </a:prstGeom>
          <a:noFill/>
        </p:spPr>
        <p:txBody>
          <a:bodyPr wrap="square" rtlCol="0">
            <a:spAutoFit/>
          </a:bodyPr>
          <a:lstStyle/>
          <a:p>
            <a:r>
              <a:rPr lang="it-IT" dirty="0">
                <a:ea typeface="Calibri" panose="020F0502020204030204" pitchFamily="34" charset="0"/>
              </a:rPr>
              <a:t>I</a:t>
            </a:r>
            <a:r>
              <a:rPr lang="it-IT" sz="1800" dirty="0">
                <a:effectLst/>
                <a:ea typeface="Calibri" panose="020F0502020204030204" pitchFamily="34" charset="0"/>
              </a:rPr>
              <a:t>n tutte le fasce orarie il centro 4 (</a:t>
            </a:r>
            <a:r>
              <a:rPr lang="it-IT" sz="1800" i="1" dirty="0" err="1">
                <a:effectLst/>
                <a:ea typeface="Calibri" panose="020F0502020204030204" pitchFamily="34" charset="0"/>
              </a:rPr>
              <a:t>consuption</a:t>
            </a:r>
            <a:r>
              <a:rPr lang="it-IT" sz="1800" dirty="0">
                <a:effectLst/>
                <a:ea typeface="Calibri" panose="020F0502020204030204" pitchFamily="34" charset="0"/>
              </a:rPr>
              <a:t>) rappresenta il collo di bottiglia, mentre il centro 5 (</a:t>
            </a:r>
            <a:r>
              <a:rPr lang="it-IT" sz="1800" i="1" dirty="0">
                <a:effectLst/>
                <a:ea typeface="Calibri" panose="020F0502020204030204" pitchFamily="34" charset="0"/>
              </a:rPr>
              <a:t>playground</a:t>
            </a:r>
            <a:r>
              <a:rPr lang="it-IT" sz="1800" dirty="0">
                <a:effectLst/>
                <a:ea typeface="Calibri" panose="020F0502020204030204" pitchFamily="34" charset="0"/>
              </a:rPr>
              <a:t>) è il secondo centro con domanda media più elevata.</a:t>
            </a:r>
            <a:endParaRPr lang="it-IT" dirty="0"/>
          </a:p>
        </p:txBody>
      </p:sp>
      <p:sp>
        <p:nvSpPr>
          <p:cNvPr id="3" name="Segnaposto numero diapositiva 2">
            <a:extLst>
              <a:ext uri="{FF2B5EF4-FFF2-40B4-BE49-F238E27FC236}">
                <a16:creationId xmlns:a16="http://schemas.microsoft.com/office/drawing/2014/main" id="{CADB0178-AA9B-04FA-05E8-90E22C27DC54}"/>
              </a:ext>
            </a:extLst>
          </p:cNvPr>
          <p:cNvSpPr>
            <a:spLocks noGrp="1"/>
          </p:cNvSpPr>
          <p:nvPr>
            <p:ph type="sldNum" sz="quarter" idx="12"/>
          </p:nvPr>
        </p:nvSpPr>
        <p:spPr/>
        <p:txBody>
          <a:bodyPr/>
          <a:lstStyle/>
          <a:p>
            <a:pPr rtl="0"/>
            <a:fld id="{4FAB73BC-B049-4115-A692-8D63A059BFB8}" type="slidenum">
              <a:rPr lang="it-IT" sz="1800" noProof="0" smtClean="0"/>
              <a:t>69</a:t>
            </a:fld>
            <a:endParaRPr lang="it-IT" sz="1800" noProof="0" dirty="0"/>
          </a:p>
        </p:txBody>
      </p:sp>
    </p:spTree>
    <p:extLst>
      <p:ext uri="{BB962C8B-B14F-4D97-AF65-F5344CB8AC3E}">
        <p14:creationId xmlns:p14="http://schemas.microsoft.com/office/powerpoint/2010/main" val="148434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79E7B8-7049-83D9-52D6-9D52D529D329}"/>
              </a:ext>
            </a:extLst>
          </p:cNvPr>
          <p:cNvSpPr>
            <a:spLocks noGrp="1"/>
          </p:cNvSpPr>
          <p:nvPr>
            <p:ph type="title"/>
          </p:nvPr>
        </p:nvSpPr>
        <p:spPr>
          <a:xfrm>
            <a:off x="1024128" y="471509"/>
            <a:ext cx="4891480" cy="1737360"/>
          </a:xfrm>
        </p:spPr>
        <p:txBody>
          <a:bodyPr/>
          <a:lstStyle/>
          <a:p>
            <a:r>
              <a:rPr lang="it-IT" sz="5000" dirty="0"/>
              <a:t>PROFITTO del sistema</a:t>
            </a:r>
          </a:p>
        </p:txBody>
      </p:sp>
      <p:sp>
        <p:nvSpPr>
          <p:cNvPr id="4" name="Segnaposto testo 3">
            <a:extLst>
              <a:ext uri="{FF2B5EF4-FFF2-40B4-BE49-F238E27FC236}">
                <a16:creationId xmlns:a16="http://schemas.microsoft.com/office/drawing/2014/main" id="{D9FA7423-3DF1-1CF0-273E-D39850E8CF04}"/>
              </a:ext>
            </a:extLst>
          </p:cNvPr>
          <p:cNvSpPr>
            <a:spLocks noGrp="1"/>
          </p:cNvSpPr>
          <p:nvPr>
            <p:ph type="body" sz="half" idx="2"/>
          </p:nvPr>
        </p:nvSpPr>
        <p:spPr>
          <a:xfrm>
            <a:off x="1024128" y="1865621"/>
            <a:ext cx="9874027" cy="2543688"/>
          </a:xfrm>
        </p:spPr>
        <p:txBody>
          <a:bodyPr>
            <a:normAutofit lnSpcReduction="10000"/>
          </a:bodyPr>
          <a:lstStyle/>
          <a:p>
            <a:pPr marL="285750" indent="-285750">
              <a:buFont typeface="Arial" panose="020B0604020202020204" pitchFamily="34" charset="0"/>
              <a:buChar char="•"/>
            </a:pPr>
            <a:r>
              <a:rPr lang="it-IT" sz="2400" dirty="0"/>
              <a:t>Tutte le automobili che entrano nel sistema riceveranno un servizio e apporteranno un ricavo.</a:t>
            </a:r>
          </a:p>
          <a:p>
            <a:pPr marL="285750" indent="-285750">
              <a:buFont typeface="Arial" panose="020B0604020202020204" pitchFamily="34" charset="0"/>
              <a:buChar char="•"/>
            </a:pPr>
            <a:r>
              <a:rPr lang="it-IT" sz="2400" dirty="0"/>
              <a:t>Le famiglie che entrano nel sistema potrebbero abbandonare mentre sono in coda per effettuare l’ordine e il pagamento se l’attesa è eccessivamente lunga. Queste famiglie non apporteranno alcun ricavo.</a:t>
            </a:r>
          </a:p>
          <a:p>
            <a:pPr marL="285750" indent="-285750">
              <a:buFont typeface="Arial" panose="020B0604020202020204" pitchFamily="34" charset="0"/>
              <a:buChar char="•"/>
            </a:pPr>
            <a:r>
              <a:rPr lang="it-IT" sz="2400" dirty="0"/>
              <a:t>Le famiglie che completano l’ordine e il pagamento apporteranno un ricavo.</a:t>
            </a:r>
          </a:p>
        </p:txBody>
      </p:sp>
      <p:pic>
        <p:nvPicPr>
          <p:cNvPr id="6" name="Immagine 5">
            <a:extLst>
              <a:ext uri="{FF2B5EF4-FFF2-40B4-BE49-F238E27FC236}">
                <a16:creationId xmlns:a16="http://schemas.microsoft.com/office/drawing/2014/main" id="{9A04D6CB-1900-651F-013D-3444783468A3}"/>
              </a:ext>
            </a:extLst>
          </p:cNvPr>
          <p:cNvPicPr>
            <a:picLocks noChangeAspect="1"/>
          </p:cNvPicPr>
          <p:nvPr/>
        </p:nvPicPr>
        <p:blipFill>
          <a:blip r:embed="rId2"/>
          <a:stretch>
            <a:fillRect/>
          </a:stretch>
        </p:blipFill>
        <p:spPr>
          <a:xfrm>
            <a:off x="1024128" y="4558599"/>
            <a:ext cx="1916851" cy="1757724"/>
          </a:xfrm>
          <a:prstGeom prst="rect">
            <a:avLst/>
          </a:prstGeom>
        </p:spPr>
      </p:pic>
      <p:sp>
        <p:nvSpPr>
          <p:cNvPr id="7" name="CasellaDiTesto 6">
            <a:extLst>
              <a:ext uri="{FF2B5EF4-FFF2-40B4-BE49-F238E27FC236}">
                <a16:creationId xmlns:a16="http://schemas.microsoft.com/office/drawing/2014/main" id="{B89DDC7E-68E0-3B39-9A3F-FFD242F8DE41}"/>
              </a:ext>
            </a:extLst>
          </p:cNvPr>
          <p:cNvSpPr txBox="1"/>
          <p:nvPr/>
        </p:nvSpPr>
        <p:spPr>
          <a:xfrm>
            <a:off x="2940979" y="4729575"/>
            <a:ext cx="8108302" cy="830997"/>
          </a:xfrm>
          <a:prstGeom prst="rect">
            <a:avLst/>
          </a:prstGeom>
          <a:noFill/>
        </p:spPr>
        <p:txBody>
          <a:bodyPr wrap="square" rtlCol="0">
            <a:spAutoFit/>
          </a:bodyPr>
          <a:lstStyle/>
          <a:p>
            <a:r>
              <a:rPr lang="it-IT" sz="3000" dirty="0"/>
              <a:t>P = N * R – (C</a:t>
            </a:r>
            <a:r>
              <a:rPr lang="it-IT" sz="2000" dirty="0"/>
              <a:t>OP</a:t>
            </a:r>
            <a:r>
              <a:rPr lang="it-IT" sz="3000" dirty="0"/>
              <a:t> + C</a:t>
            </a:r>
            <a:r>
              <a:rPr lang="it-IT" sz="2000" dirty="0"/>
              <a:t>food</a:t>
            </a:r>
            <a:r>
              <a:rPr lang="it-IT" sz="3000" dirty="0"/>
              <a:t> + C</a:t>
            </a:r>
            <a:r>
              <a:rPr lang="it-IT" sz="2000" dirty="0"/>
              <a:t>E</a:t>
            </a:r>
            <a:r>
              <a:rPr lang="it-IT" sz="3000" dirty="0"/>
              <a:t> + C</a:t>
            </a:r>
            <a:r>
              <a:rPr lang="it-IT" sz="2000" dirty="0"/>
              <a:t>T</a:t>
            </a:r>
            <a:r>
              <a:rPr lang="it-IT" sz="3000" dirty="0"/>
              <a:t> + C</a:t>
            </a:r>
            <a:r>
              <a:rPr lang="it-IT" sz="2000" dirty="0"/>
              <a:t>play</a:t>
            </a:r>
            <a:r>
              <a:rPr lang="it-IT" sz="3000" dirty="0"/>
              <a:t>) * T </a:t>
            </a:r>
          </a:p>
          <a:p>
            <a:endParaRPr lang="it-IT" dirty="0"/>
          </a:p>
        </p:txBody>
      </p:sp>
      <p:sp>
        <p:nvSpPr>
          <p:cNvPr id="3" name="Segnaposto numero diapositiva 2">
            <a:extLst>
              <a:ext uri="{FF2B5EF4-FFF2-40B4-BE49-F238E27FC236}">
                <a16:creationId xmlns:a16="http://schemas.microsoft.com/office/drawing/2014/main" id="{FF999FE0-333E-E338-550A-A9FCDEBC5F08}"/>
              </a:ext>
            </a:extLst>
          </p:cNvPr>
          <p:cNvSpPr>
            <a:spLocks noGrp="1"/>
          </p:cNvSpPr>
          <p:nvPr>
            <p:ph type="sldNum" sz="quarter" idx="12"/>
          </p:nvPr>
        </p:nvSpPr>
        <p:spPr/>
        <p:txBody>
          <a:bodyPr/>
          <a:lstStyle/>
          <a:p>
            <a:pPr rtl="0"/>
            <a:fld id="{4FAB73BC-B049-4115-A692-8D63A059BFB8}" type="slidenum">
              <a:rPr lang="it-IT" sz="1800" noProof="0" smtClean="0"/>
              <a:t>7</a:t>
            </a:fld>
            <a:endParaRPr lang="it-IT" sz="1800" noProof="0" dirty="0"/>
          </a:p>
        </p:txBody>
      </p:sp>
    </p:spTree>
    <p:extLst>
      <p:ext uri="{BB962C8B-B14F-4D97-AF65-F5344CB8AC3E}">
        <p14:creationId xmlns:p14="http://schemas.microsoft.com/office/powerpoint/2010/main" val="40441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75D37E9B-1855-D0C8-AA7F-38577A82D692}"/>
              </a:ext>
            </a:extLst>
          </p:cNvPr>
          <p:cNvPicPr>
            <a:picLocks noChangeAspect="1"/>
          </p:cNvPicPr>
          <p:nvPr/>
        </p:nvPicPr>
        <p:blipFill>
          <a:blip r:embed="rId2"/>
          <a:stretch>
            <a:fillRect/>
          </a:stretch>
        </p:blipFill>
        <p:spPr>
          <a:xfrm>
            <a:off x="6568189" y="2557531"/>
            <a:ext cx="5025500" cy="2489300"/>
          </a:xfrm>
          <a:prstGeom prst="rect">
            <a:avLst/>
          </a:prstGeom>
        </p:spPr>
      </p:pic>
      <p:pic>
        <p:nvPicPr>
          <p:cNvPr id="6" name="Immagine 5">
            <a:extLst>
              <a:ext uri="{FF2B5EF4-FFF2-40B4-BE49-F238E27FC236}">
                <a16:creationId xmlns:a16="http://schemas.microsoft.com/office/drawing/2014/main" id="{21F9A7D0-C30B-15B1-D648-590083BCC977}"/>
              </a:ext>
            </a:extLst>
          </p:cNvPr>
          <p:cNvPicPr>
            <a:picLocks noChangeAspect="1"/>
          </p:cNvPicPr>
          <p:nvPr/>
        </p:nvPicPr>
        <p:blipFill>
          <a:blip r:embed="rId3"/>
          <a:stretch>
            <a:fillRect/>
          </a:stretch>
        </p:blipFill>
        <p:spPr>
          <a:xfrm>
            <a:off x="535800" y="2559788"/>
            <a:ext cx="5108715" cy="2499891"/>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[(1,1,1,43,9) (1,1,1,43,9) (1,1,5,43,9) (1,1,1,43,9) (1,1,8,43,9) (1,1,1,43,9)]</a:t>
            </a:r>
          </a:p>
          <a:p>
            <a:pPr algn="ctr"/>
            <a:r>
              <a:rPr lang="it-IT" sz="2000" dirty="0">
                <a:solidFill>
                  <a:schemeClr val="tx1"/>
                </a:solidFill>
              </a:rPr>
              <a:t>Centri </a:t>
            </a:r>
            <a:r>
              <a:rPr lang="it-IT" sz="2000" dirty="0" err="1">
                <a:solidFill>
                  <a:schemeClr val="tx1"/>
                </a:solidFill>
              </a:rPr>
              <a:t>ordering</a:t>
            </a:r>
            <a:r>
              <a:rPr lang="it-IT" sz="2000" dirty="0">
                <a:solidFill>
                  <a:schemeClr val="tx1"/>
                </a:solidFill>
              </a:rPr>
              <a:t> and payment (sx) ed </a:t>
            </a:r>
            <a:r>
              <a:rPr lang="it-IT" sz="2000" dirty="0" err="1">
                <a:solidFill>
                  <a:schemeClr val="tx1"/>
                </a:solidFill>
              </a:rPr>
              <a:t>electronic</a:t>
            </a:r>
            <a:r>
              <a:rPr lang="it-IT" sz="2000" dirty="0">
                <a:solidFill>
                  <a:schemeClr val="tx1"/>
                </a:solidFill>
              </a:rPr>
              <a:t> </a:t>
            </a:r>
            <a:r>
              <a:rPr lang="it-IT" sz="2000" dirty="0" err="1">
                <a:solidFill>
                  <a:schemeClr val="tx1"/>
                </a:solidFill>
              </a:rPr>
              <a:t>ordering</a:t>
            </a:r>
            <a:r>
              <a:rPr lang="it-IT" sz="2000" dirty="0">
                <a:solidFill>
                  <a:schemeClr val="tx1"/>
                </a:solidFill>
              </a:rPr>
              <a:t> and payment (dx)</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0,444224 </a:t>
                      </a:r>
                      <a:r>
                        <a:rPr lang="it-IT" sz="1200" dirty="0"/>
                        <a:t>+/-</a:t>
                      </a:r>
                      <a:r>
                        <a:rPr lang="it-IT" sz="1600" dirty="0"/>
                        <a:t> 0,008368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0,152250 </a:t>
                      </a:r>
                      <a:r>
                        <a:rPr lang="it-IT" sz="1200" dirty="0"/>
                        <a:t>+/-</a:t>
                      </a:r>
                      <a:r>
                        <a:rPr lang="it-IT" sz="1600" dirty="0"/>
                        <a:t> 0,013408</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4"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0,363203 </a:t>
                      </a:r>
                      <a:r>
                        <a:rPr lang="it-IT" sz="1200" dirty="0"/>
                        <a:t>+/-</a:t>
                      </a:r>
                      <a:r>
                        <a:rPr lang="it-IT" sz="1600" dirty="0"/>
                        <a:t> 0,005193</a:t>
                      </a:r>
                    </a:p>
                  </a:txBody>
                  <a:tcPr/>
                </a:tc>
                <a:tc>
                  <a:txBody>
                    <a:bodyPr/>
                    <a:lstStyle/>
                    <a:p>
                      <a:r>
                        <a:rPr lang="it-IT" sz="1600" dirty="0"/>
                        <a:t>0,536718 </a:t>
                      </a:r>
                      <a:r>
                        <a:rPr lang="it-IT" sz="1200" dirty="0"/>
                        <a:t>+/-</a:t>
                      </a:r>
                      <a:r>
                        <a:rPr lang="it-IT" sz="1600" dirty="0"/>
                        <a:t> 0,008230</a:t>
                      </a:r>
                    </a:p>
                  </a:txBody>
                  <a:tcPr/>
                </a:tc>
                <a:extLst>
                  <a:ext uri="{0D108BD9-81ED-4DB2-BD59-A6C34878D82A}">
                    <a16:rowId xmlns:a16="http://schemas.microsoft.com/office/drawing/2014/main" val="2387084392"/>
                  </a:ext>
                </a:extLst>
              </a:tr>
            </a:tbl>
          </a:graphicData>
        </a:graphic>
      </p:graphicFrame>
      <p:sp>
        <p:nvSpPr>
          <p:cNvPr id="3" name="Rettangolo con angoli arrotondati 2">
            <a:extLst>
              <a:ext uri="{FF2B5EF4-FFF2-40B4-BE49-F238E27FC236}">
                <a16:creationId xmlns:a16="http://schemas.microsoft.com/office/drawing/2014/main" id="{CB777E15-BF43-A889-B56A-E6BE7EC80CD7}"/>
              </a:ext>
            </a:extLst>
          </p:cNvPr>
          <p:cNvSpPr/>
          <p:nvPr/>
        </p:nvSpPr>
        <p:spPr>
          <a:xfrm>
            <a:off x="4214762" y="6186155"/>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253.900,00€</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25767910-6F68-4E5A-1509-4E64F66C9F89}"/>
              </a:ext>
            </a:extLst>
          </p:cNvPr>
          <p:cNvCxnSpPr>
            <a:cxnSpLocks/>
          </p:cNvCxnSpPr>
          <p:nvPr/>
        </p:nvCxnSpPr>
        <p:spPr>
          <a:xfrm flipV="1">
            <a:off x="7831958" y="276893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53C682BE-B96B-BDB5-0EA9-5D88E0AA1703}"/>
              </a:ext>
            </a:extLst>
          </p:cNvPr>
          <p:cNvCxnSpPr>
            <a:cxnSpLocks/>
          </p:cNvCxnSpPr>
          <p:nvPr/>
        </p:nvCxnSpPr>
        <p:spPr>
          <a:xfrm flipV="1">
            <a:off x="8120194" y="276893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Connettore diritto 21">
            <a:extLst>
              <a:ext uri="{FF2B5EF4-FFF2-40B4-BE49-F238E27FC236}">
                <a16:creationId xmlns:a16="http://schemas.microsoft.com/office/drawing/2014/main" id="{BC08A4CE-974E-F620-0288-11C159DF7C76}"/>
              </a:ext>
            </a:extLst>
          </p:cNvPr>
          <p:cNvCxnSpPr>
            <a:cxnSpLocks/>
          </p:cNvCxnSpPr>
          <p:nvPr/>
        </p:nvCxnSpPr>
        <p:spPr>
          <a:xfrm flipV="1">
            <a:off x="8974953"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EFAD6FF9-31EB-15DE-00AC-DD81647878CD}"/>
              </a:ext>
            </a:extLst>
          </p:cNvPr>
          <p:cNvCxnSpPr>
            <a:cxnSpLocks/>
          </p:cNvCxnSpPr>
          <p:nvPr/>
        </p:nvCxnSpPr>
        <p:spPr>
          <a:xfrm flipV="1">
            <a:off x="9836349"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ttore diritto 23">
            <a:extLst>
              <a:ext uri="{FF2B5EF4-FFF2-40B4-BE49-F238E27FC236}">
                <a16:creationId xmlns:a16="http://schemas.microsoft.com/office/drawing/2014/main" id="{22D71BB8-6FBF-FD27-C4C8-A04FDA5AED54}"/>
              </a:ext>
            </a:extLst>
          </p:cNvPr>
          <p:cNvCxnSpPr>
            <a:cxnSpLocks/>
          </p:cNvCxnSpPr>
          <p:nvPr/>
        </p:nvCxnSpPr>
        <p:spPr>
          <a:xfrm flipV="1">
            <a:off x="1097272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nettore diritto 26">
            <a:extLst>
              <a:ext uri="{FF2B5EF4-FFF2-40B4-BE49-F238E27FC236}">
                <a16:creationId xmlns:a16="http://schemas.microsoft.com/office/drawing/2014/main" id="{EC8E4D53-5A23-77FA-1CE5-9030AF30773C}"/>
              </a:ext>
            </a:extLst>
          </p:cNvPr>
          <p:cNvCxnSpPr>
            <a:cxnSpLocks/>
          </p:cNvCxnSpPr>
          <p:nvPr/>
        </p:nvCxnSpPr>
        <p:spPr>
          <a:xfrm flipV="1">
            <a:off x="7064878"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nettore diritto 27">
            <a:extLst>
              <a:ext uri="{FF2B5EF4-FFF2-40B4-BE49-F238E27FC236}">
                <a16:creationId xmlns:a16="http://schemas.microsoft.com/office/drawing/2014/main" id="{6AB6493A-1D33-65AA-5E51-5838851C5EB8}"/>
              </a:ext>
            </a:extLst>
          </p:cNvPr>
          <p:cNvCxnSpPr>
            <a:cxnSpLocks/>
          </p:cNvCxnSpPr>
          <p:nvPr/>
        </p:nvCxnSpPr>
        <p:spPr>
          <a:xfrm flipV="1">
            <a:off x="1143500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nettore diritto 34">
            <a:extLst>
              <a:ext uri="{FF2B5EF4-FFF2-40B4-BE49-F238E27FC236}">
                <a16:creationId xmlns:a16="http://schemas.microsoft.com/office/drawing/2014/main" id="{7C31EA98-BB8F-70DA-5177-976CD370C3B4}"/>
              </a:ext>
            </a:extLst>
          </p:cNvPr>
          <p:cNvCxnSpPr>
            <a:cxnSpLocks/>
          </p:cNvCxnSpPr>
          <p:nvPr/>
        </p:nvCxnSpPr>
        <p:spPr>
          <a:xfrm flipH="1">
            <a:off x="7069958" y="476006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Connettore diritto 36">
            <a:extLst>
              <a:ext uri="{FF2B5EF4-FFF2-40B4-BE49-F238E27FC236}">
                <a16:creationId xmlns:a16="http://schemas.microsoft.com/office/drawing/2014/main" id="{B120456B-5590-337F-A238-E9412A6F0D89}"/>
              </a:ext>
            </a:extLst>
          </p:cNvPr>
          <p:cNvCxnSpPr>
            <a:cxnSpLocks/>
          </p:cNvCxnSpPr>
          <p:nvPr/>
        </p:nvCxnSpPr>
        <p:spPr>
          <a:xfrm flipH="1">
            <a:off x="7067418" y="2769260"/>
            <a:ext cx="4365045"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Segnaposto numero diapositiva 3">
            <a:extLst>
              <a:ext uri="{FF2B5EF4-FFF2-40B4-BE49-F238E27FC236}">
                <a16:creationId xmlns:a16="http://schemas.microsoft.com/office/drawing/2014/main" id="{AA5A3316-5355-E6FE-351D-85B1FC082A23}"/>
              </a:ext>
            </a:extLst>
          </p:cNvPr>
          <p:cNvSpPr>
            <a:spLocks noGrp="1"/>
          </p:cNvSpPr>
          <p:nvPr>
            <p:ph type="sldNum" sz="quarter" idx="12"/>
          </p:nvPr>
        </p:nvSpPr>
        <p:spPr/>
        <p:txBody>
          <a:bodyPr/>
          <a:lstStyle/>
          <a:p>
            <a:pPr rtl="0"/>
            <a:fld id="{4FAB73BC-B049-4115-A692-8D63A059BFB8}" type="slidenum">
              <a:rPr lang="it-IT" sz="1800" noProof="0" smtClean="0"/>
              <a:t>70</a:t>
            </a:fld>
            <a:endParaRPr lang="it-IT" sz="1800" noProof="0"/>
          </a:p>
        </p:txBody>
      </p:sp>
    </p:spTree>
    <p:extLst>
      <p:ext uri="{BB962C8B-B14F-4D97-AF65-F5344CB8AC3E}">
        <p14:creationId xmlns:p14="http://schemas.microsoft.com/office/powerpoint/2010/main" val="349042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98D06103-6EA9-F1EA-FC18-BF3B01FD247E}"/>
              </a:ext>
            </a:extLst>
          </p:cNvPr>
          <p:cNvPicPr>
            <a:picLocks noChangeAspect="1"/>
          </p:cNvPicPr>
          <p:nvPr/>
        </p:nvPicPr>
        <p:blipFill>
          <a:blip r:embed="rId2"/>
          <a:stretch>
            <a:fillRect/>
          </a:stretch>
        </p:blipFill>
        <p:spPr>
          <a:xfrm>
            <a:off x="6422202" y="2573740"/>
            <a:ext cx="5181445" cy="2473089"/>
          </a:xfrm>
          <a:prstGeom prst="rect">
            <a:avLst/>
          </a:prstGeom>
        </p:spPr>
      </p:pic>
      <p:pic>
        <p:nvPicPr>
          <p:cNvPr id="7" name="Immagine 6">
            <a:extLst>
              <a:ext uri="{FF2B5EF4-FFF2-40B4-BE49-F238E27FC236}">
                <a16:creationId xmlns:a16="http://schemas.microsoft.com/office/drawing/2014/main" id="{E6524C3F-4784-088D-C946-3E1F70F31E45}"/>
              </a:ext>
            </a:extLst>
          </p:cNvPr>
          <p:cNvPicPr>
            <a:picLocks noChangeAspect="1"/>
          </p:cNvPicPr>
          <p:nvPr/>
        </p:nvPicPr>
        <p:blipFill>
          <a:blip r:embed="rId3"/>
          <a:stretch>
            <a:fillRect/>
          </a:stretch>
        </p:blipFill>
        <p:spPr>
          <a:xfrm>
            <a:off x="463171" y="2557531"/>
            <a:ext cx="5181446" cy="2489300"/>
          </a:xfrm>
          <a:prstGeom prst="rect">
            <a:avLst/>
          </a:prstGeom>
        </p:spPr>
      </p:pic>
      <p:sp>
        <p:nvSpPr>
          <p:cNvPr id="5" name="Rettangolo con angoli arrotondati 4">
            <a:extLst>
              <a:ext uri="{FF2B5EF4-FFF2-40B4-BE49-F238E27FC236}">
                <a16:creationId xmlns:a16="http://schemas.microsoft.com/office/drawing/2014/main" id="{F0EBE116-FF48-DFDF-E4D5-60A3DC065E04}"/>
              </a:ext>
            </a:extLst>
          </p:cNvPr>
          <p:cNvSpPr/>
          <p:nvPr/>
        </p:nvSpPr>
        <p:spPr>
          <a:xfrm>
            <a:off x="1024128" y="1808838"/>
            <a:ext cx="10143744" cy="6472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[(1,1,1,43,9) (1,1,1,43,9) (1,4,5,43,9) (1,1,1,43,9) (2,7,8,43,9) (1,3,1,43,9)]</a:t>
            </a:r>
          </a:p>
          <a:p>
            <a:pPr algn="ctr"/>
            <a:r>
              <a:rPr lang="it-IT" sz="2000" dirty="0">
                <a:solidFill>
                  <a:schemeClr val="tx1"/>
                </a:solidFill>
              </a:rPr>
              <a:t>Centri </a:t>
            </a:r>
            <a:r>
              <a:rPr lang="it-IT" sz="2000" dirty="0" err="1">
                <a:solidFill>
                  <a:schemeClr val="tx1"/>
                </a:solidFill>
              </a:rPr>
              <a:t>ordering</a:t>
            </a:r>
            <a:r>
              <a:rPr lang="it-IT" sz="2000" dirty="0">
                <a:solidFill>
                  <a:schemeClr val="tx1"/>
                </a:solidFill>
              </a:rPr>
              <a:t> and payment (sx) ed </a:t>
            </a:r>
            <a:r>
              <a:rPr lang="it-IT" sz="2000" dirty="0" err="1">
                <a:solidFill>
                  <a:schemeClr val="tx1"/>
                </a:solidFill>
              </a:rPr>
              <a:t>electronic</a:t>
            </a:r>
            <a:r>
              <a:rPr lang="it-IT" sz="2000" dirty="0">
                <a:solidFill>
                  <a:schemeClr val="tx1"/>
                </a:solidFill>
              </a:rPr>
              <a:t> </a:t>
            </a:r>
            <a:r>
              <a:rPr lang="it-IT" sz="2000" dirty="0" err="1">
                <a:solidFill>
                  <a:schemeClr val="tx1"/>
                </a:solidFill>
              </a:rPr>
              <a:t>ordering</a:t>
            </a:r>
            <a:r>
              <a:rPr lang="it-IT" sz="2000" dirty="0">
                <a:solidFill>
                  <a:schemeClr val="tx1"/>
                </a:solidFill>
              </a:rPr>
              <a:t> and payment (dx)</a:t>
            </a:r>
          </a:p>
        </p:txBody>
      </p:sp>
      <p:sp>
        <p:nvSpPr>
          <p:cNvPr id="2" name="Titolo 1">
            <a:extLst>
              <a:ext uri="{FF2B5EF4-FFF2-40B4-BE49-F238E27FC236}">
                <a16:creationId xmlns:a16="http://schemas.microsoft.com/office/drawing/2014/main" id="{22300357-FFF8-3696-C464-F483F7F0D7A6}"/>
              </a:ext>
            </a:extLst>
          </p:cNvPr>
          <p:cNvSpPr>
            <a:spLocks noGrp="1"/>
          </p:cNvSpPr>
          <p:nvPr>
            <p:ph type="title"/>
          </p:nvPr>
        </p:nvSpPr>
        <p:spPr/>
        <p:txBody>
          <a:bodyPr/>
          <a:lstStyle/>
          <a:p>
            <a:r>
              <a:rPr lang="it-IT" dirty="0"/>
              <a:t>Simulazione a orizzonte finito</a:t>
            </a:r>
          </a:p>
        </p:txBody>
      </p:sp>
      <p:graphicFrame>
        <p:nvGraphicFramePr>
          <p:cNvPr id="10" name="Tabella 10">
            <a:extLst>
              <a:ext uri="{FF2B5EF4-FFF2-40B4-BE49-F238E27FC236}">
                <a16:creationId xmlns:a16="http://schemas.microsoft.com/office/drawing/2014/main" id="{F40B8CE0-2892-5BCA-9BBA-4B3BE8AE9DF3}"/>
              </a:ext>
            </a:extLst>
          </p:cNvPr>
          <p:cNvGraphicFramePr>
            <a:graphicFrameLocks noGrp="1"/>
          </p:cNvGraphicFramePr>
          <p:nvPr/>
        </p:nvGraphicFramePr>
        <p:xfrm>
          <a:off x="478390"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0,390793 </a:t>
                      </a:r>
                      <a:r>
                        <a:rPr lang="it-IT" sz="1200" dirty="0"/>
                        <a:t>+/-</a:t>
                      </a:r>
                      <a:r>
                        <a:rPr lang="it-IT" sz="1600" dirty="0"/>
                        <a:t> 0,009096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t>0,004766 </a:t>
                      </a:r>
                      <a:r>
                        <a:rPr lang="it-IT" sz="1200" dirty="0"/>
                        <a:t>+/-</a:t>
                      </a:r>
                      <a:r>
                        <a:rPr lang="it-IT" sz="1600" dirty="0"/>
                        <a:t> 0,002080</a:t>
                      </a:r>
                    </a:p>
                  </a:txBody>
                  <a:tcPr/>
                </a:tc>
                <a:extLst>
                  <a:ext uri="{0D108BD9-81ED-4DB2-BD59-A6C34878D82A}">
                    <a16:rowId xmlns:a16="http://schemas.microsoft.com/office/drawing/2014/main" val="2387084392"/>
                  </a:ext>
                </a:extLst>
              </a:tr>
            </a:tbl>
          </a:graphicData>
        </a:graphic>
      </p:graphicFrame>
      <p:graphicFrame>
        <p:nvGraphicFramePr>
          <p:cNvPr id="11" name="Tabella 10">
            <a:extLst>
              <a:ext uri="{FF2B5EF4-FFF2-40B4-BE49-F238E27FC236}">
                <a16:creationId xmlns:a16="http://schemas.microsoft.com/office/drawing/2014/main" id="{EE079946-EDC8-74CE-02D9-38F4C714CD12}"/>
              </a:ext>
            </a:extLst>
          </p:cNvPr>
          <p:cNvGraphicFramePr>
            <a:graphicFrameLocks noGrp="1"/>
          </p:cNvGraphicFramePr>
          <p:nvPr/>
        </p:nvGraphicFramePr>
        <p:xfrm>
          <a:off x="6448424" y="5246782"/>
          <a:ext cx="5265186" cy="741680"/>
        </p:xfrm>
        <a:graphic>
          <a:graphicData uri="http://schemas.openxmlformats.org/drawingml/2006/table">
            <a:tbl>
              <a:tblPr firstRow="1" bandRow="1">
                <a:tableStyleId>{5C22544A-7EE6-4342-B048-85BDC9FD1C3A}</a:tableStyleId>
              </a:tblPr>
              <a:tblGrid>
                <a:gridCol w="2632593">
                  <a:extLst>
                    <a:ext uri="{9D8B030D-6E8A-4147-A177-3AD203B41FA5}">
                      <a16:colId xmlns:a16="http://schemas.microsoft.com/office/drawing/2014/main" val="3945371906"/>
                    </a:ext>
                  </a:extLst>
                </a:gridCol>
                <a:gridCol w="2632593">
                  <a:extLst>
                    <a:ext uri="{9D8B030D-6E8A-4147-A177-3AD203B41FA5}">
                      <a16:colId xmlns:a16="http://schemas.microsoft.com/office/drawing/2014/main" val="1155206359"/>
                    </a:ext>
                  </a:extLst>
                </a:gridCol>
              </a:tblGrid>
              <a:tr h="370840">
                <a:tc>
                  <a:txBody>
                    <a:bodyPr/>
                    <a:lstStyle/>
                    <a:p>
                      <a:r>
                        <a:rPr lang="it-IT" dirty="0"/>
                        <a:t>Utilizzazione</a:t>
                      </a:r>
                    </a:p>
                  </a:txBody>
                  <a:tcPr/>
                </a:tc>
                <a:tc>
                  <a:txBody>
                    <a:bodyPr/>
                    <a:lstStyle/>
                    <a:p>
                      <a:r>
                        <a:rPr lang="it-IT" dirty="0"/>
                        <a:t>Probabilità di perdita</a:t>
                      </a:r>
                    </a:p>
                  </a:txBody>
                  <a:tcPr/>
                </a:tc>
                <a:extLst>
                  <a:ext uri="{0D108BD9-81ED-4DB2-BD59-A6C34878D82A}">
                    <a16:rowId xmlns:a16="http://schemas.microsoft.com/office/drawing/2014/main" val="1303159758"/>
                  </a:ext>
                </a:extLst>
              </a:tr>
              <a:tr h="370840">
                <a:tc>
                  <a:txBody>
                    <a:bodyPr/>
                    <a:lstStyle/>
                    <a:p>
                      <a:r>
                        <a:rPr lang="it-IT" sz="1600" dirty="0"/>
                        <a:t>0,330570 </a:t>
                      </a:r>
                      <a:r>
                        <a:rPr lang="it-IT" sz="1200" dirty="0"/>
                        <a:t>+/-</a:t>
                      </a:r>
                      <a:r>
                        <a:rPr lang="it-IT" sz="1600" dirty="0"/>
                        <a:t> 0,005314</a:t>
                      </a:r>
                    </a:p>
                  </a:txBody>
                  <a:tcPr/>
                </a:tc>
                <a:tc>
                  <a:txBody>
                    <a:bodyPr/>
                    <a:lstStyle/>
                    <a:p>
                      <a:r>
                        <a:rPr lang="it-IT" sz="1600" dirty="0"/>
                        <a:t>0,001003 </a:t>
                      </a:r>
                      <a:r>
                        <a:rPr lang="it-IT" sz="1200" dirty="0"/>
                        <a:t>+/-</a:t>
                      </a:r>
                      <a:r>
                        <a:rPr lang="it-IT" sz="1600" dirty="0"/>
                        <a:t> 0,000697</a:t>
                      </a:r>
                    </a:p>
                  </a:txBody>
                  <a:tcPr/>
                </a:tc>
                <a:extLst>
                  <a:ext uri="{0D108BD9-81ED-4DB2-BD59-A6C34878D82A}">
                    <a16:rowId xmlns:a16="http://schemas.microsoft.com/office/drawing/2014/main" val="2387084392"/>
                  </a:ext>
                </a:extLst>
              </a:tr>
            </a:tbl>
          </a:graphicData>
        </a:graphic>
      </p:graphicFrame>
      <p:sp>
        <p:nvSpPr>
          <p:cNvPr id="3" name="Rettangolo con angoli arrotondati 2">
            <a:extLst>
              <a:ext uri="{FF2B5EF4-FFF2-40B4-BE49-F238E27FC236}">
                <a16:creationId xmlns:a16="http://schemas.microsoft.com/office/drawing/2014/main" id="{CB777E15-BF43-A889-B56A-E6BE7EC80CD7}"/>
              </a:ext>
            </a:extLst>
          </p:cNvPr>
          <p:cNvSpPr/>
          <p:nvPr/>
        </p:nvSpPr>
        <p:spPr>
          <a:xfrm>
            <a:off x="4214762" y="6186155"/>
            <a:ext cx="3762476" cy="46101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Profitto mensile: 415.221,25€</a:t>
            </a:r>
          </a:p>
        </p:txBody>
      </p:sp>
      <p:cxnSp>
        <p:nvCxnSpPr>
          <p:cNvPr id="14" name="Connettore diritto 13">
            <a:extLst>
              <a:ext uri="{FF2B5EF4-FFF2-40B4-BE49-F238E27FC236}">
                <a16:creationId xmlns:a16="http://schemas.microsoft.com/office/drawing/2014/main" id="{160AE4CB-F2B3-51B7-626C-B8283277A91C}"/>
              </a:ext>
            </a:extLst>
          </p:cNvPr>
          <p:cNvCxnSpPr>
            <a:cxnSpLocks/>
          </p:cNvCxnSpPr>
          <p:nvPr/>
        </p:nvCxnSpPr>
        <p:spPr>
          <a:xfrm flipV="1">
            <a:off x="1855304" y="2769704"/>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2A118B81-6E24-9C9D-6117-CE62DF24CE57}"/>
              </a:ext>
            </a:extLst>
          </p:cNvPr>
          <p:cNvCxnSpPr>
            <a:cxnSpLocks/>
          </p:cNvCxnSpPr>
          <p:nvPr/>
        </p:nvCxnSpPr>
        <p:spPr>
          <a:xfrm flipV="1">
            <a:off x="2143540" y="276970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ttore diritto 16">
            <a:extLst>
              <a:ext uri="{FF2B5EF4-FFF2-40B4-BE49-F238E27FC236}">
                <a16:creationId xmlns:a16="http://schemas.microsoft.com/office/drawing/2014/main" id="{D04AF473-78AE-AB0A-5A3C-D07F32FA8CE9}"/>
              </a:ext>
            </a:extLst>
          </p:cNvPr>
          <p:cNvCxnSpPr>
            <a:cxnSpLocks/>
          </p:cNvCxnSpPr>
          <p:nvPr/>
        </p:nvCxnSpPr>
        <p:spPr>
          <a:xfrm flipV="1">
            <a:off x="2998299"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Connettore diritto 17">
            <a:extLst>
              <a:ext uri="{FF2B5EF4-FFF2-40B4-BE49-F238E27FC236}">
                <a16:creationId xmlns:a16="http://schemas.microsoft.com/office/drawing/2014/main" id="{529A8270-A0B6-B644-9E22-D7CC2D35016D}"/>
              </a:ext>
            </a:extLst>
          </p:cNvPr>
          <p:cNvCxnSpPr>
            <a:cxnSpLocks/>
          </p:cNvCxnSpPr>
          <p:nvPr/>
        </p:nvCxnSpPr>
        <p:spPr>
          <a:xfrm flipV="1">
            <a:off x="3859695" y="276970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28E1C40C-DA1F-46AE-EC9D-AEAF3B838310}"/>
              </a:ext>
            </a:extLst>
          </p:cNvPr>
          <p:cNvCxnSpPr>
            <a:cxnSpLocks/>
          </p:cNvCxnSpPr>
          <p:nvPr/>
        </p:nvCxnSpPr>
        <p:spPr>
          <a:xfrm flipV="1">
            <a:off x="4996069" y="276970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25767910-6F68-4E5A-1509-4E64F66C9F89}"/>
              </a:ext>
            </a:extLst>
          </p:cNvPr>
          <p:cNvCxnSpPr>
            <a:cxnSpLocks/>
          </p:cNvCxnSpPr>
          <p:nvPr/>
        </p:nvCxnSpPr>
        <p:spPr>
          <a:xfrm flipV="1">
            <a:off x="7831958" y="2768933"/>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53C682BE-B96B-BDB5-0EA9-5D88E0AA1703}"/>
              </a:ext>
            </a:extLst>
          </p:cNvPr>
          <p:cNvCxnSpPr>
            <a:cxnSpLocks/>
          </p:cNvCxnSpPr>
          <p:nvPr/>
        </p:nvCxnSpPr>
        <p:spPr>
          <a:xfrm flipV="1">
            <a:off x="8120194" y="2768932"/>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Connettore diritto 21">
            <a:extLst>
              <a:ext uri="{FF2B5EF4-FFF2-40B4-BE49-F238E27FC236}">
                <a16:creationId xmlns:a16="http://schemas.microsoft.com/office/drawing/2014/main" id="{BC08A4CE-974E-F620-0288-11C159DF7C76}"/>
              </a:ext>
            </a:extLst>
          </p:cNvPr>
          <p:cNvCxnSpPr>
            <a:cxnSpLocks/>
          </p:cNvCxnSpPr>
          <p:nvPr/>
        </p:nvCxnSpPr>
        <p:spPr>
          <a:xfrm flipV="1">
            <a:off x="8974953"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EFAD6FF9-31EB-15DE-00AC-DD81647878CD}"/>
              </a:ext>
            </a:extLst>
          </p:cNvPr>
          <p:cNvCxnSpPr>
            <a:cxnSpLocks/>
          </p:cNvCxnSpPr>
          <p:nvPr/>
        </p:nvCxnSpPr>
        <p:spPr>
          <a:xfrm flipV="1">
            <a:off x="9836349" y="2768931"/>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ttore diritto 23">
            <a:extLst>
              <a:ext uri="{FF2B5EF4-FFF2-40B4-BE49-F238E27FC236}">
                <a16:creationId xmlns:a16="http://schemas.microsoft.com/office/drawing/2014/main" id="{22D71BB8-6FBF-FD27-C4C8-A04FDA5AED54}"/>
              </a:ext>
            </a:extLst>
          </p:cNvPr>
          <p:cNvCxnSpPr>
            <a:cxnSpLocks/>
          </p:cNvCxnSpPr>
          <p:nvPr/>
        </p:nvCxnSpPr>
        <p:spPr>
          <a:xfrm flipV="1">
            <a:off x="1097272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nettore diritto 24">
            <a:extLst>
              <a:ext uri="{FF2B5EF4-FFF2-40B4-BE49-F238E27FC236}">
                <a16:creationId xmlns:a16="http://schemas.microsoft.com/office/drawing/2014/main" id="{55B6985A-43DE-4645-114D-B04526DD38D5}"/>
              </a:ext>
            </a:extLst>
          </p:cNvPr>
          <p:cNvCxnSpPr>
            <a:cxnSpLocks/>
          </p:cNvCxnSpPr>
          <p:nvPr/>
        </p:nvCxnSpPr>
        <p:spPr>
          <a:xfrm flipV="1">
            <a:off x="1098384"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Connettore diritto 25">
            <a:extLst>
              <a:ext uri="{FF2B5EF4-FFF2-40B4-BE49-F238E27FC236}">
                <a16:creationId xmlns:a16="http://schemas.microsoft.com/office/drawing/2014/main" id="{5AF60EFF-DD59-9ED5-07D2-971D3F9211A8}"/>
              </a:ext>
            </a:extLst>
          </p:cNvPr>
          <p:cNvCxnSpPr>
            <a:cxnSpLocks/>
          </p:cNvCxnSpPr>
          <p:nvPr/>
        </p:nvCxnSpPr>
        <p:spPr>
          <a:xfrm flipV="1">
            <a:off x="5463429" y="276639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nettore diritto 26">
            <a:extLst>
              <a:ext uri="{FF2B5EF4-FFF2-40B4-BE49-F238E27FC236}">
                <a16:creationId xmlns:a16="http://schemas.microsoft.com/office/drawing/2014/main" id="{EC8E4D53-5A23-77FA-1CE5-9030AF30773C}"/>
              </a:ext>
            </a:extLst>
          </p:cNvPr>
          <p:cNvCxnSpPr>
            <a:cxnSpLocks/>
          </p:cNvCxnSpPr>
          <p:nvPr/>
        </p:nvCxnSpPr>
        <p:spPr>
          <a:xfrm flipV="1">
            <a:off x="7064878"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nettore diritto 27">
            <a:extLst>
              <a:ext uri="{FF2B5EF4-FFF2-40B4-BE49-F238E27FC236}">
                <a16:creationId xmlns:a16="http://schemas.microsoft.com/office/drawing/2014/main" id="{6AB6493A-1D33-65AA-5E51-5838851C5EB8}"/>
              </a:ext>
            </a:extLst>
          </p:cNvPr>
          <p:cNvCxnSpPr>
            <a:cxnSpLocks/>
          </p:cNvCxnSpPr>
          <p:nvPr/>
        </p:nvCxnSpPr>
        <p:spPr>
          <a:xfrm flipV="1">
            <a:off x="11435003" y="2768930"/>
            <a:ext cx="0" cy="1991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Connettore diritto 28">
            <a:extLst>
              <a:ext uri="{FF2B5EF4-FFF2-40B4-BE49-F238E27FC236}">
                <a16:creationId xmlns:a16="http://schemas.microsoft.com/office/drawing/2014/main" id="{AF6952D2-476F-6C69-5B9E-41DB66CBE805}"/>
              </a:ext>
            </a:extLst>
          </p:cNvPr>
          <p:cNvCxnSpPr>
            <a:cxnSpLocks/>
          </p:cNvCxnSpPr>
          <p:nvPr/>
        </p:nvCxnSpPr>
        <p:spPr>
          <a:xfrm flipH="1">
            <a:off x="1098384" y="476260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nettore diritto 34">
            <a:extLst>
              <a:ext uri="{FF2B5EF4-FFF2-40B4-BE49-F238E27FC236}">
                <a16:creationId xmlns:a16="http://schemas.microsoft.com/office/drawing/2014/main" id="{7C31EA98-BB8F-70DA-5177-976CD370C3B4}"/>
              </a:ext>
            </a:extLst>
          </p:cNvPr>
          <p:cNvCxnSpPr>
            <a:cxnSpLocks/>
          </p:cNvCxnSpPr>
          <p:nvPr/>
        </p:nvCxnSpPr>
        <p:spPr>
          <a:xfrm flipH="1">
            <a:off x="7069958" y="4760069"/>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Connettore diritto 35">
            <a:extLst>
              <a:ext uri="{FF2B5EF4-FFF2-40B4-BE49-F238E27FC236}">
                <a16:creationId xmlns:a16="http://schemas.microsoft.com/office/drawing/2014/main" id="{438F6F9A-220B-1B41-3B21-1DEB25CACEA2}"/>
              </a:ext>
            </a:extLst>
          </p:cNvPr>
          <p:cNvCxnSpPr>
            <a:cxnSpLocks/>
          </p:cNvCxnSpPr>
          <p:nvPr/>
        </p:nvCxnSpPr>
        <p:spPr>
          <a:xfrm flipH="1">
            <a:off x="1098383" y="2766390"/>
            <a:ext cx="43650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Connettore diritto 36">
            <a:extLst>
              <a:ext uri="{FF2B5EF4-FFF2-40B4-BE49-F238E27FC236}">
                <a16:creationId xmlns:a16="http://schemas.microsoft.com/office/drawing/2014/main" id="{B120456B-5590-337F-A238-E9412A6F0D89}"/>
              </a:ext>
            </a:extLst>
          </p:cNvPr>
          <p:cNvCxnSpPr>
            <a:cxnSpLocks/>
          </p:cNvCxnSpPr>
          <p:nvPr/>
        </p:nvCxnSpPr>
        <p:spPr>
          <a:xfrm flipH="1">
            <a:off x="7067418" y="2769260"/>
            <a:ext cx="4365045"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Segnaposto numero diapositiva 3">
            <a:extLst>
              <a:ext uri="{FF2B5EF4-FFF2-40B4-BE49-F238E27FC236}">
                <a16:creationId xmlns:a16="http://schemas.microsoft.com/office/drawing/2014/main" id="{695B2DCC-B96E-0D36-E2D8-C805B5321C1E}"/>
              </a:ext>
            </a:extLst>
          </p:cNvPr>
          <p:cNvSpPr>
            <a:spLocks noGrp="1"/>
          </p:cNvSpPr>
          <p:nvPr>
            <p:ph type="sldNum" sz="quarter" idx="12"/>
          </p:nvPr>
        </p:nvSpPr>
        <p:spPr/>
        <p:txBody>
          <a:bodyPr/>
          <a:lstStyle/>
          <a:p>
            <a:pPr rtl="0"/>
            <a:fld id="{4FAB73BC-B049-4115-A692-8D63A059BFB8}" type="slidenum">
              <a:rPr lang="it-IT" sz="1800" noProof="0" smtClean="0"/>
              <a:t>71</a:t>
            </a:fld>
            <a:endParaRPr lang="it-IT" sz="1800" noProof="0"/>
          </a:p>
        </p:txBody>
      </p:sp>
    </p:spTree>
    <p:extLst>
      <p:ext uri="{BB962C8B-B14F-4D97-AF65-F5344CB8AC3E}">
        <p14:creationId xmlns:p14="http://schemas.microsoft.com/office/powerpoint/2010/main" val="27436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C476FD-AC19-6989-0948-1E25D7CB9661}"/>
              </a:ext>
            </a:extLst>
          </p:cNvPr>
          <p:cNvSpPr>
            <a:spLocks noGrp="1"/>
          </p:cNvSpPr>
          <p:nvPr>
            <p:ph type="title"/>
          </p:nvPr>
        </p:nvSpPr>
        <p:spPr/>
        <p:txBody>
          <a:bodyPr/>
          <a:lstStyle/>
          <a:p>
            <a:r>
              <a:rPr lang="it-IT" dirty="0"/>
              <a:t>Simulazione a orizzonte finito</a:t>
            </a:r>
          </a:p>
        </p:txBody>
      </p:sp>
      <p:sp>
        <p:nvSpPr>
          <p:cNvPr id="3" name="Segnaposto contenuto 2">
            <a:extLst>
              <a:ext uri="{FF2B5EF4-FFF2-40B4-BE49-F238E27FC236}">
                <a16:creationId xmlns:a16="http://schemas.microsoft.com/office/drawing/2014/main" id="{DC9E586C-4FE4-42F6-CB3B-9FA9FFD34FE5}"/>
              </a:ext>
            </a:extLst>
          </p:cNvPr>
          <p:cNvSpPr>
            <a:spLocks noGrp="1"/>
          </p:cNvSpPr>
          <p:nvPr>
            <p:ph idx="1"/>
          </p:nvPr>
        </p:nvSpPr>
        <p:spPr>
          <a:xfrm>
            <a:off x="1024128" y="2084832"/>
            <a:ext cx="10143744" cy="4023360"/>
          </a:xfrm>
        </p:spPr>
        <p:txBody>
          <a:bodyPr>
            <a:normAutofit/>
          </a:bodyPr>
          <a:lstStyle/>
          <a:p>
            <a:pPr>
              <a:lnSpc>
                <a:spcPct val="107000"/>
              </a:lnSpc>
              <a:spcAft>
                <a:spcPts val="800"/>
              </a:spcAft>
              <a:buFont typeface="Arial" panose="020B0604020202020204" pitchFamily="34" charset="0"/>
              <a:buChar char="•"/>
            </a:pPr>
            <a:r>
              <a:rPr lang="it-IT" sz="2400" dirty="0">
                <a:latin typeface="Calibri" panose="020F0502020204030204" pitchFamily="34" charset="0"/>
                <a:ea typeface="Calibri" panose="020F0502020204030204" pitchFamily="34" charset="0"/>
                <a:cs typeface="Times New Roman" panose="02020603050405020304" pitchFamily="18" charset="0"/>
              </a:rPr>
              <a:t> </a:t>
            </a:r>
            <a:r>
              <a:rPr lang="it-IT" sz="2400" dirty="0">
                <a:effectLst/>
                <a:ea typeface="Calibri" panose="020F0502020204030204" pitchFamily="34" charset="0"/>
                <a:cs typeface="Times New Roman" panose="02020603050405020304" pitchFamily="18" charset="0"/>
              </a:rPr>
              <a:t>Osservando le configurazioni finali con le quali si riesce a massimizzare il profitto, possiamo notare che le configurazioni per i centri 3, 4 e 5 sono rimaste inalterate rispetto al modello base.</a:t>
            </a:r>
          </a:p>
          <a:p>
            <a:pPr>
              <a:lnSpc>
                <a:spcPct val="107000"/>
              </a:lnSpc>
              <a:spcAft>
                <a:spcPts val="800"/>
              </a:spcAft>
              <a:buFont typeface="Arial" panose="020B0604020202020204" pitchFamily="34" charset="0"/>
              <a:buChar char="•"/>
            </a:pPr>
            <a:r>
              <a:rPr lang="it-IT" sz="2400" dirty="0">
                <a:ea typeface="Calibri" panose="020F0502020204030204" pitchFamily="34" charset="0"/>
                <a:cs typeface="Times New Roman" panose="02020603050405020304" pitchFamily="18" charset="0"/>
              </a:rPr>
              <a:t> Effettivamente, </a:t>
            </a:r>
            <a:r>
              <a:rPr lang="it-IT" sz="2400" dirty="0">
                <a:effectLst/>
                <a:ea typeface="Calibri" panose="020F0502020204030204" pitchFamily="34" charset="0"/>
                <a:cs typeface="Times New Roman" panose="02020603050405020304" pitchFamily="18" charset="0"/>
              </a:rPr>
              <a:t>flusso di arrivo alla sottorete composta dai centri 3, 4 e 5 è approssimativamente lo stesso di quello che si ha nel modello base </a:t>
            </a:r>
            <a:r>
              <a:rPr lang="it-IT" sz="2400" b="1" dirty="0">
                <a:effectLst/>
                <a:ea typeface="Calibri" panose="020F0502020204030204" pitchFamily="34" charset="0"/>
                <a:cs typeface="Times New Roman" panose="02020603050405020304" pitchFamily="18" charset="0"/>
              </a:rPr>
              <a:t>nel momento in cui si massimizza il profitto </a:t>
            </a:r>
            <a:r>
              <a:rPr lang="it-IT" sz="2400" dirty="0">
                <a:effectLst/>
                <a:ea typeface="Calibri" panose="020F0502020204030204" pitchFamily="34" charset="0"/>
                <a:cs typeface="Times New Roman" panose="02020603050405020304" pitchFamily="18" charset="0"/>
              </a:rPr>
              <a:t>(ovvero nel momento in cui si minimizzano le perdite nei primi due centri).</a:t>
            </a:r>
          </a:p>
        </p:txBody>
      </p:sp>
      <p:sp>
        <p:nvSpPr>
          <p:cNvPr id="4" name="Segnaposto numero diapositiva 3">
            <a:extLst>
              <a:ext uri="{FF2B5EF4-FFF2-40B4-BE49-F238E27FC236}">
                <a16:creationId xmlns:a16="http://schemas.microsoft.com/office/drawing/2014/main" id="{EC91C4C4-0B1F-4B49-A847-99BF84F3194B}"/>
              </a:ext>
            </a:extLst>
          </p:cNvPr>
          <p:cNvSpPr>
            <a:spLocks noGrp="1"/>
          </p:cNvSpPr>
          <p:nvPr>
            <p:ph type="sldNum" sz="quarter" idx="12"/>
          </p:nvPr>
        </p:nvSpPr>
        <p:spPr/>
        <p:txBody>
          <a:bodyPr/>
          <a:lstStyle/>
          <a:p>
            <a:pPr rtl="0"/>
            <a:fld id="{4FAB73BC-B049-4115-A692-8D63A059BFB8}" type="slidenum">
              <a:rPr lang="it-IT" sz="1800" noProof="0" smtClean="0"/>
              <a:t>72</a:t>
            </a:fld>
            <a:endParaRPr lang="it-IT" sz="1800" noProof="0"/>
          </a:p>
        </p:txBody>
      </p:sp>
    </p:spTree>
    <p:extLst>
      <p:ext uri="{BB962C8B-B14F-4D97-AF65-F5344CB8AC3E}">
        <p14:creationId xmlns:p14="http://schemas.microsoft.com/office/powerpoint/2010/main" val="24591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98FE3-F970-25B2-B1B8-4D2CB30F82BF}"/>
              </a:ext>
            </a:extLst>
          </p:cNvPr>
          <p:cNvSpPr>
            <a:spLocks noGrp="1"/>
          </p:cNvSpPr>
          <p:nvPr>
            <p:ph type="title"/>
          </p:nvPr>
        </p:nvSpPr>
        <p:spPr/>
        <p:txBody>
          <a:bodyPr/>
          <a:lstStyle/>
          <a:p>
            <a:r>
              <a:rPr lang="it-IT" dirty="0"/>
              <a:t>SIMULAZIONE A ORIZZONTE INFINITO</a:t>
            </a:r>
          </a:p>
        </p:txBody>
      </p:sp>
      <p:sp>
        <p:nvSpPr>
          <p:cNvPr id="3" name="Segnaposto contenuto 2">
            <a:extLst>
              <a:ext uri="{FF2B5EF4-FFF2-40B4-BE49-F238E27FC236}">
                <a16:creationId xmlns:a16="http://schemas.microsoft.com/office/drawing/2014/main" id="{B4648C55-BF6C-DD19-E8F0-1410ABDA6A78}"/>
              </a:ext>
            </a:extLst>
          </p:cNvPr>
          <p:cNvSpPr>
            <a:spLocks noGrp="1"/>
          </p:cNvSpPr>
          <p:nvPr>
            <p:ph idx="1"/>
          </p:nvPr>
        </p:nvSpPr>
        <p:spPr>
          <a:xfrm>
            <a:off x="1024127" y="2084832"/>
            <a:ext cx="9720073" cy="4023360"/>
          </a:xfrm>
        </p:spPr>
        <p:txBody>
          <a:bodyPr>
            <a:normAutofit fontScale="92500" lnSpcReduction="20000"/>
          </a:bodyPr>
          <a:lstStyle/>
          <a:p>
            <a:pPr>
              <a:lnSpc>
                <a:spcPct val="107000"/>
              </a:lnSpc>
              <a:spcAft>
                <a:spcPts val="800"/>
              </a:spcAft>
              <a:buFont typeface="Arial" panose="020B0604020202020204" pitchFamily="34" charset="0"/>
              <a:buChar char="•"/>
            </a:pPr>
            <a:r>
              <a:rPr lang="it-IT" sz="2400" dirty="0">
                <a:latin typeface="Calibri" panose="020F0502020204030204" pitchFamily="34" charset="0"/>
                <a:ea typeface="Calibri" panose="020F0502020204030204" pitchFamily="34" charset="0"/>
                <a:cs typeface="Times New Roman" panose="02020603050405020304" pitchFamily="18" charset="0"/>
              </a:rPr>
              <a:t> </a:t>
            </a:r>
            <a:r>
              <a:rPr lang="it-IT" sz="2600" dirty="0">
                <a:effectLst/>
                <a:ea typeface="Calibri" panose="020F0502020204030204" pitchFamily="34" charset="0"/>
                <a:cs typeface="Times New Roman" panose="02020603050405020304" pitchFamily="18" charset="0"/>
              </a:rPr>
              <a:t>Abbiamo visto come si comporta il sistema allo stazionario utilizzando le configurazioni finali ricavate con l’orizzonte finito.</a:t>
            </a:r>
          </a:p>
          <a:p>
            <a:pPr>
              <a:lnSpc>
                <a:spcPct val="107000"/>
              </a:lnSpc>
              <a:spcAft>
                <a:spcPts val="800"/>
              </a:spcAft>
              <a:buFont typeface="Arial" panose="020B0604020202020204" pitchFamily="34" charset="0"/>
              <a:buChar char="•"/>
            </a:pPr>
            <a:r>
              <a:rPr lang="it-IT" sz="2600" dirty="0">
                <a:effectLst/>
                <a:ea typeface="Calibri" panose="020F0502020204030204" pitchFamily="34" charset="0"/>
                <a:cs typeface="Times New Roman" panose="02020603050405020304" pitchFamily="18" charset="0"/>
              </a:rPr>
              <a:t> Abbiamo considerato i centri 3 e 4 e </a:t>
            </a:r>
            <a:r>
              <a:rPr lang="it-IT" sz="2600" dirty="0">
                <a:effectLst/>
                <a:ea typeface="Calibri" panose="020F0502020204030204" pitchFamily="34" charset="0"/>
                <a:cs typeface="Calibri" panose="020F0502020204030204" pitchFamily="34" charset="0"/>
              </a:rPr>
              <a:t>abbiamo verificato se le metriche prestazionali convergono o meno.</a:t>
            </a:r>
          </a:p>
          <a:p>
            <a:pPr>
              <a:lnSpc>
                <a:spcPct val="107000"/>
              </a:lnSpc>
              <a:spcAft>
                <a:spcPts val="800"/>
              </a:spcAft>
              <a:buFont typeface="Wingdings" panose="05000000000000000000" pitchFamily="2" charset="2"/>
              <a:buChar char="q"/>
            </a:pPr>
            <a:r>
              <a:rPr lang="it-IT" sz="2600" dirty="0">
                <a:effectLst/>
                <a:ea typeface="Calibri" panose="020F0502020204030204" pitchFamily="34" charset="0"/>
                <a:cs typeface="Calibri" panose="020F0502020204030204" pitchFamily="34" charset="0"/>
              </a:rPr>
              <a:t> Nel primo caso, è possibile confrontare il valore del </a:t>
            </a:r>
            <a:r>
              <a:rPr lang="it-IT" sz="2600" dirty="0" err="1">
                <a:effectLst/>
                <a:ea typeface="Calibri" panose="020F0502020204030204" pitchFamily="34" charset="0"/>
                <a:cs typeface="Calibri" panose="020F0502020204030204" pitchFamily="34" charset="0"/>
              </a:rPr>
              <a:t>QoS</a:t>
            </a:r>
            <a:r>
              <a:rPr lang="it-IT" sz="2600" dirty="0">
                <a:effectLst/>
                <a:ea typeface="Calibri" panose="020F0502020204030204" pitchFamily="34" charset="0"/>
                <a:cs typeface="Calibri" panose="020F0502020204030204" pitchFamily="34" charset="0"/>
              </a:rPr>
              <a:t> con il valore di convergenza.</a:t>
            </a:r>
          </a:p>
          <a:p>
            <a:pPr>
              <a:lnSpc>
                <a:spcPct val="107000"/>
              </a:lnSpc>
              <a:spcAft>
                <a:spcPts val="800"/>
              </a:spcAft>
              <a:buFont typeface="Wingdings" panose="05000000000000000000" pitchFamily="2" charset="2"/>
              <a:buChar char="q"/>
            </a:pPr>
            <a:r>
              <a:rPr lang="it-IT" sz="2600" dirty="0">
                <a:effectLst/>
                <a:ea typeface="Calibri" panose="020F0502020204030204" pitchFamily="34" charset="0"/>
                <a:cs typeface="Calibri" panose="020F0502020204030204" pitchFamily="34" charset="0"/>
              </a:rPr>
              <a:t> Altrimenti, vuol dire che la configurazione trovata è ottima se dimensionata all’interno della giornata di lavoro ma è inadeguata in un contesto di simulazione più lungo.</a:t>
            </a:r>
            <a:endParaRPr lang="it-IT" sz="2600" dirty="0">
              <a:effectLst/>
              <a:ea typeface="Calibri" panose="020F0502020204030204" pitchFamily="34" charset="0"/>
              <a:cs typeface="Times New Roman" panose="02020603050405020304" pitchFamily="18" charset="0"/>
            </a:endParaRPr>
          </a:p>
          <a:p>
            <a:endParaRPr lang="it-IT" dirty="0"/>
          </a:p>
        </p:txBody>
      </p:sp>
      <p:sp>
        <p:nvSpPr>
          <p:cNvPr id="4" name="Segnaposto numero diapositiva 3">
            <a:extLst>
              <a:ext uri="{FF2B5EF4-FFF2-40B4-BE49-F238E27FC236}">
                <a16:creationId xmlns:a16="http://schemas.microsoft.com/office/drawing/2014/main" id="{08461B12-F207-7940-5154-D55CF411D191}"/>
              </a:ext>
            </a:extLst>
          </p:cNvPr>
          <p:cNvSpPr>
            <a:spLocks noGrp="1"/>
          </p:cNvSpPr>
          <p:nvPr>
            <p:ph type="sldNum" sz="quarter" idx="12"/>
          </p:nvPr>
        </p:nvSpPr>
        <p:spPr/>
        <p:txBody>
          <a:bodyPr/>
          <a:lstStyle/>
          <a:p>
            <a:pPr rtl="0"/>
            <a:fld id="{4FAB73BC-B049-4115-A692-8D63A059BFB8}" type="slidenum">
              <a:rPr lang="it-IT" sz="1800" noProof="0" smtClean="0"/>
              <a:t>73</a:t>
            </a:fld>
            <a:endParaRPr lang="it-IT" sz="1800" noProof="0"/>
          </a:p>
        </p:txBody>
      </p:sp>
    </p:spTree>
    <p:extLst>
      <p:ext uri="{BB962C8B-B14F-4D97-AF65-F5344CB8AC3E}">
        <p14:creationId xmlns:p14="http://schemas.microsoft.com/office/powerpoint/2010/main" val="245795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09:00 </a:t>
            </a:r>
            <a:r>
              <a:rPr lang="it-IT" dirty="0">
                <a:sym typeface="Wingdings" panose="05000000000000000000" pitchFamily="2" charset="2"/>
              </a:rPr>
              <a:t> 11:00</a:t>
            </a:r>
            <a:endParaRPr lang="it-IT" dirty="0"/>
          </a:p>
        </p:txBody>
      </p:sp>
      <p:pic>
        <p:nvPicPr>
          <p:cNvPr id="5" name="Immagine 4">
            <a:extLst>
              <a:ext uri="{FF2B5EF4-FFF2-40B4-BE49-F238E27FC236}">
                <a16:creationId xmlns:a16="http://schemas.microsoft.com/office/drawing/2014/main" id="{9280A95C-5057-3268-749F-37CBE277C9AD}"/>
              </a:ext>
            </a:extLst>
          </p:cNvPr>
          <p:cNvPicPr>
            <a:picLocks noChangeAspect="1"/>
          </p:cNvPicPr>
          <p:nvPr/>
        </p:nvPicPr>
        <p:blipFill>
          <a:blip r:embed="rId2"/>
          <a:stretch>
            <a:fillRect/>
          </a:stretch>
        </p:blipFill>
        <p:spPr>
          <a:xfrm>
            <a:off x="1401688" y="1958178"/>
            <a:ext cx="8964952" cy="4899822"/>
          </a:xfrm>
          <a:prstGeom prst="rect">
            <a:avLst/>
          </a:prstGeom>
        </p:spPr>
      </p:pic>
      <p:sp>
        <p:nvSpPr>
          <p:cNvPr id="3" name="Segnaposto numero diapositiva 2">
            <a:extLst>
              <a:ext uri="{FF2B5EF4-FFF2-40B4-BE49-F238E27FC236}">
                <a16:creationId xmlns:a16="http://schemas.microsoft.com/office/drawing/2014/main" id="{0DE307DA-27A4-BDFD-D148-1724EFEC7735}"/>
              </a:ext>
            </a:extLst>
          </p:cNvPr>
          <p:cNvSpPr>
            <a:spLocks noGrp="1"/>
          </p:cNvSpPr>
          <p:nvPr>
            <p:ph type="sldNum" sz="quarter" idx="12"/>
          </p:nvPr>
        </p:nvSpPr>
        <p:spPr/>
        <p:txBody>
          <a:bodyPr/>
          <a:lstStyle/>
          <a:p>
            <a:pPr rtl="0"/>
            <a:fld id="{4FAB73BC-B049-4115-A692-8D63A059BFB8}" type="slidenum">
              <a:rPr lang="it-IT" sz="1800" noProof="0" smtClean="0"/>
              <a:t>74</a:t>
            </a:fld>
            <a:endParaRPr lang="it-IT" sz="1800" noProof="0"/>
          </a:p>
        </p:txBody>
      </p:sp>
    </p:spTree>
    <p:extLst>
      <p:ext uri="{BB962C8B-B14F-4D97-AF65-F5344CB8AC3E}">
        <p14:creationId xmlns:p14="http://schemas.microsoft.com/office/powerpoint/2010/main" val="121249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D61FF24-1F0F-4147-A866-DB9D7410A356}"/>
              </a:ext>
            </a:extLst>
          </p:cNvPr>
          <p:cNvPicPr>
            <a:picLocks noChangeAspect="1"/>
          </p:cNvPicPr>
          <p:nvPr/>
        </p:nvPicPr>
        <p:blipFill>
          <a:blip r:embed="rId2"/>
          <a:stretch>
            <a:fillRect/>
          </a:stretch>
        </p:blipFill>
        <p:spPr>
          <a:xfrm>
            <a:off x="1401688" y="1958177"/>
            <a:ext cx="8964952" cy="4899821"/>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09:00 </a:t>
            </a:r>
            <a:r>
              <a:rPr lang="it-IT" dirty="0">
                <a:sym typeface="Wingdings" panose="05000000000000000000" pitchFamily="2" charset="2"/>
              </a:rPr>
              <a:t> 11:00</a:t>
            </a:r>
            <a:endParaRPr lang="it-IT" dirty="0"/>
          </a:p>
        </p:txBody>
      </p:sp>
      <p:sp>
        <p:nvSpPr>
          <p:cNvPr id="3" name="Segnaposto numero diapositiva 2">
            <a:extLst>
              <a:ext uri="{FF2B5EF4-FFF2-40B4-BE49-F238E27FC236}">
                <a16:creationId xmlns:a16="http://schemas.microsoft.com/office/drawing/2014/main" id="{4F072B49-61B8-6D72-805E-84583D70F013}"/>
              </a:ext>
            </a:extLst>
          </p:cNvPr>
          <p:cNvSpPr>
            <a:spLocks noGrp="1"/>
          </p:cNvSpPr>
          <p:nvPr>
            <p:ph type="sldNum" sz="quarter" idx="12"/>
          </p:nvPr>
        </p:nvSpPr>
        <p:spPr/>
        <p:txBody>
          <a:bodyPr/>
          <a:lstStyle/>
          <a:p>
            <a:pPr rtl="0"/>
            <a:fld id="{4FAB73BC-B049-4115-A692-8D63A059BFB8}" type="slidenum">
              <a:rPr lang="it-IT" sz="1800" noProof="0" smtClean="0"/>
              <a:t>75</a:t>
            </a:fld>
            <a:endParaRPr lang="it-IT" sz="1800" noProof="0"/>
          </a:p>
        </p:txBody>
      </p:sp>
    </p:spTree>
    <p:extLst>
      <p:ext uri="{BB962C8B-B14F-4D97-AF65-F5344CB8AC3E}">
        <p14:creationId xmlns:p14="http://schemas.microsoft.com/office/powerpoint/2010/main" val="6489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5A17BEB-D40A-5B50-35EB-1FE28FE322A9}"/>
              </a:ext>
            </a:extLst>
          </p:cNvPr>
          <p:cNvPicPr>
            <a:picLocks noChangeAspect="1"/>
          </p:cNvPicPr>
          <p:nvPr/>
        </p:nvPicPr>
        <p:blipFill>
          <a:blip r:embed="rId2"/>
          <a:stretch>
            <a:fillRect/>
          </a:stretch>
        </p:blipFill>
        <p:spPr>
          <a:xfrm>
            <a:off x="1184719" y="2084830"/>
            <a:ext cx="9398889" cy="4773168"/>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11:00 </a:t>
            </a:r>
            <a:r>
              <a:rPr lang="it-IT" dirty="0">
                <a:sym typeface="Wingdings" panose="05000000000000000000" pitchFamily="2" charset="2"/>
              </a:rPr>
              <a:t> 12:00</a:t>
            </a:r>
            <a:endParaRPr lang="it-IT" dirty="0"/>
          </a:p>
        </p:txBody>
      </p:sp>
      <p:sp>
        <p:nvSpPr>
          <p:cNvPr id="3" name="Segnaposto numero diapositiva 2">
            <a:extLst>
              <a:ext uri="{FF2B5EF4-FFF2-40B4-BE49-F238E27FC236}">
                <a16:creationId xmlns:a16="http://schemas.microsoft.com/office/drawing/2014/main" id="{D79794DD-3E18-6DA5-7B52-AB3408FFB6E9}"/>
              </a:ext>
            </a:extLst>
          </p:cNvPr>
          <p:cNvSpPr>
            <a:spLocks noGrp="1"/>
          </p:cNvSpPr>
          <p:nvPr>
            <p:ph type="sldNum" sz="quarter" idx="12"/>
          </p:nvPr>
        </p:nvSpPr>
        <p:spPr/>
        <p:txBody>
          <a:bodyPr/>
          <a:lstStyle/>
          <a:p>
            <a:pPr rtl="0"/>
            <a:fld id="{4FAB73BC-B049-4115-A692-8D63A059BFB8}" type="slidenum">
              <a:rPr lang="it-IT" sz="1800" noProof="0" smtClean="0"/>
              <a:t>76</a:t>
            </a:fld>
            <a:endParaRPr lang="it-IT" sz="1800" noProof="0"/>
          </a:p>
        </p:txBody>
      </p:sp>
    </p:spTree>
    <p:extLst>
      <p:ext uri="{BB962C8B-B14F-4D97-AF65-F5344CB8AC3E}">
        <p14:creationId xmlns:p14="http://schemas.microsoft.com/office/powerpoint/2010/main" val="4755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1829DB5-85FE-561E-640D-E0692BBAE8F2}"/>
              </a:ext>
            </a:extLst>
          </p:cNvPr>
          <p:cNvPicPr>
            <a:picLocks noChangeAspect="1"/>
          </p:cNvPicPr>
          <p:nvPr/>
        </p:nvPicPr>
        <p:blipFill>
          <a:blip r:embed="rId2"/>
          <a:stretch>
            <a:fillRect/>
          </a:stretch>
        </p:blipFill>
        <p:spPr>
          <a:xfrm>
            <a:off x="1184720" y="2084830"/>
            <a:ext cx="9398888" cy="4773170"/>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11:00 </a:t>
            </a:r>
            <a:r>
              <a:rPr lang="it-IT" dirty="0">
                <a:sym typeface="Wingdings" panose="05000000000000000000" pitchFamily="2" charset="2"/>
              </a:rPr>
              <a:t> 12:00</a:t>
            </a:r>
            <a:endParaRPr lang="it-IT" dirty="0"/>
          </a:p>
        </p:txBody>
      </p:sp>
      <p:sp>
        <p:nvSpPr>
          <p:cNvPr id="3" name="Segnaposto numero diapositiva 2">
            <a:extLst>
              <a:ext uri="{FF2B5EF4-FFF2-40B4-BE49-F238E27FC236}">
                <a16:creationId xmlns:a16="http://schemas.microsoft.com/office/drawing/2014/main" id="{BB797866-E2B9-28F1-9FAA-9E0BF37DF99A}"/>
              </a:ext>
            </a:extLst>
          </p:cNvPr>
          <p:cNvSpPr>
            <a:spLocks noGrp="1"/>
          </p:cNvSpPr>
          <p:nvPr>
            <p:ph type="sldNum" sz="quarter" idx="12"/>
          </p:nvPr>
        </p:nvSpPr>
        <p:spPr/>
        <p:txBody>
          <a:bodyPr/>
          <a:lstStyle/>
          <a:p>
            <a:pPr rtl="0"/>
            <a:fld id="{4FAB73BC-B049-4115-A692-8D63A059BFB8}" type="slidenum">
              <a:rPr lang="it-IT" sz="1800" noProof="0" smtClean="0"/>
              <a:t>77</a:t>
            </a:fld>
            <a:endParaRPr lang="it-IT" sz="1800" noProof="0"/>
          </a:p>
        </p:txBody>
      </p:sp>
    </p:spTree>
    <p:extLst>
      <p:ext uri="{BB962C8B-B14F-4D97-AF65-F5344CB8AC3E}">
        <p14:creationId xmlns:p14="http://schemas.microsoft.com/office/powerpoint/2010/main" val="18456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B5AF24-5ADC-C5F5-CB37-9EA63913F821}"/>
              </a:ext>
            </a:extLst>
          </p:cNvPr>
          <p:cNvPicPr>
            <a:picLocks noChangeAspect="1"/>
          </p:cNvPicPr>
          <p:nvPr/>
        </p:nvPicPr>
        <p:blipFill>
          <a:blip r:embed="rId2"/>
          <a:stretch>
            <a:fillRect/>
          </a:stretch>
        </p:blipFill>
        <p:spPr>
          <a:xfrm>
            <a:off x="1447800" y="2084830"/>
            <a:ext cx="9296400" cy="4773170"/>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12:00 </a:t>
            </a:r>
            <a:r>
              <a:rPr lang="it-IT" dirty="0">
                <a:sym typeface="Wingdings" panose="05000000000000000000" pitchFamily="2" charset="2"/>
              </a:rPr>
              <a:t> 15:00</a:t>
            </a:r>
            <a:endParaRPr lang="it-IT" dirty="0"/>
          </a:p>
        </p:txBody>
      </p:sp>
      <p:sp>
        <p:nvSpPr>
          <p:cNvPr id="3" name="Segnaposto numero diapositiva 2">
            <a:extLst>
              <a:ext uri="{FF2B5EF4-FFF2-40B4-BE49-F238E27FC236}">
                <a16:creationId xmlns:a16="http://schemas.microsoft.com/office/drawing/2014/main" id="{C4139C6F-F0CB-1498-FD01-A2EBEEA72961}"/>
              </a:ext>
            </a:extLst>
          </p:cNvPr>
          <p:cNvSpPr>
            <a:spLocks noGrp="1"/>
          </p:cNvSpPr>
          <p:nvPr>
            <p:ph type="sldNum" sz="quarter" idx="12"/>
          </p:nvPr>
        </p:nvSpPr>
        <p:spPr/>
        <p:txBody>
          <a:bodyPr/>
          <a:lstStyle/>
          <a:p>
            <a:pPr rtl="0"/>
            <a:fld id="{4FAB73BC-B049-4115-A692-8D63A059BFB8}" type="slidenum">
              <a:rPr lang="it-IT" sz="1800" noProof="0" smtClean="0"/>
              <a:t>78</a:t>
            </a:fld>
            <a:endParaRPr lang="it-IT" sz="1800" noProof="0"/>
          </a:p>
        </p:txBody>
      </p:sp>
    </p:spTree>
    <p:extLst>
      <p:ext uri="{BB962C8B-B14F-4D97-AF65-F5344CB8AC3E}">
        <p14:creationId xmlns:p14="http://schemas.microsoft.com/office/powerpoint/2010/main" val="8144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37EA48A-5864-448E-3414-DCFAEA79D8A2}"/>
              </a:ext>
            </a:extLst>
          </p:cNvPr>
          <p:cNvPicPr>
            <a:picLocks noChangeAspect="1"/>
          </p:cNvPicPr>
          <p:nvPr/>
        </p:nvPicPr>
        <p:blipFill>
          <a:blip r:embed="rId2"/>
          <a:stretch>
            <a:fillRect/>
          </a:stretch>
        </p:blipFill>
        <p:spPr>
          <a:xfrm>
            <a:off x="1447801" y="2084831"/>
            <a:ext cx="9296399" cy="4773169"/>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12:00 </a:t>
            </a:r>
            <a:r>
              <a:rPr lang="it-IT" dirty="0">
                <a:sym typeface="Wingdings" panose="05000000000000000000" pitchFamily="2" charset="2"/>
              </a:rPr>
              <a:t> 15:00</a:t>
            </a:r>
            <a:endParaRPr lang="it-IT" dirty="0"/>
          </a:p>
        </p:txBody>
      </p:sp>
      <p:sp>
        <p:nvSpPr>
          <p:cNvPr id="3" name="Segnaposto numero diapositiva 2">
            <a:extLst>
              <a:ext uri="{FF2B5EF4-FFF2-40B4-BE49-F238E27FC236}">
                <a16:creationId xmlns:a16="http://schemas.microsoft.com/office/drawing/2014/main" id="{D92D78B4-BFC4-5585-7C1C-144DD833BFA7}"/>
              </a:ext>
            </a:extLst>
          </p:cNvPr>
          <p:cNvSpPr>
            <a:spLocks noGrp="1"/>
          </p:cNvSpPr>
          <p:nvPr>
            <p:ph type="sldNum" sz="quarter" idx="12"/>
          </p:nvPr>
        </p:nvSpPr>
        <p:spPr/>
        <p:txBody>
          <a:bodyPr/>
          <a:lstStyle/>
          <a:p>
            <a:pPr rtl="0"/>
            <a:fld id="{4FAB73BC-B049-4115-A692-8D63A059BFB8}" type="slidenum">
              <a:rPr lang="it-IT" sz="1800" noProof="0" smtClean="0"/>
              <a:t>79</a:t>
            </a:fld>
            <a:endParaRPr lang="it-IT" sz="1800" noProof="0"/>
          </a:p>
        </p:txBody>
      </p:sp>
    </p:spTree>
    <p:extLst>
      <p:ext uri="{BB962C8B-B14F-4D97-AF65-F5344CB8AC3E}">
        <p14:creationId xmlns:p14="http://schemas.microsoft.com/office/powerpoint/2010/main" val="161168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CD985C-BCA5-F675-8A9F-BD3972D7C09B}"/>
              </a:ext>
            </a:extLst>
          </p:cNvPr>
          <p:cNvSpPr>
            <a:spLocks noGrp="1"/>
          </p:cNvSpPr>
          <p:nvPr>
            <p:ph type="title"/>
          </p:nvPr>
        </p:nvSpPr>
        <p:spPr>
          <a:xfrm>
            <a:off x="1024128" y="471509"/>
            <a:ext cx="6291072" cy="1737360"/>
          </a:xfrm>
        </p:spPr>
        <p:txBody>
          <a:bodyPr/>
          <a:lstStyle/>
          <a:p>
            <a:r>
              <a:rPr lang="it-IT" sz="5000" dirty="0"/>
              <a:t>Profitto del sistema</a:t>
            </a:r>
          </a:p>
        </p:txBody>
      </p:sp>
      <p:sp>
        <p:nvSpPr>
          <p:cNvPr id="4" name="Segnaposto testo 3">
            <a:extLst>
              <a:ext uri="{FF2B5EF4-FFF2-40B4-BE49-F238E27FC236}">
                <a16:creationId xmlns:a16="http://schemas.microsoft.com/office/drawing/2014/main" id="{A5D4E71C-9FA7-3E1D-62C6-485C3E7EE1CB}"/>
              </a:ext>
            </a:extLst>
          </p:cNvPr>
          <p:cNvSpPr>
            <a:spLocks noGrp="1"/>
          </p:cNvSpPr>
          <p:nvPr>
            <p:ph type="body" sz="half" idx="2"/>
          </p:nvPr>
        </p:nvSpPr>
        <p:spPr>
          <a:xfrm>
            <a:off x="1024127" y="2257506"/>
            <a:ext cx="10107293" cy="3762294"/>
          </a:xfrm>
        </p:spPr>
        <p:txBody>
          <a:bodyPr>
            <a:normAutofit fontScale="85000" lnSpcReduction="20000"/>
          </a:bodyPr>
          <a:lstStyle/>
          <a:p>
            <a:pPr marL="285750" indent="-285750">
              <a:buFont typeface="Arial" panose="020B0604020202020204" pitchFamily="34" charset="0"/>
              <a:buChar char="•"/>
            </a:pPr>
            <a:r>
              <a:rPr lang="it-IT" sz="2800" dirty="0"/>
              <a:t>Nel modello si  è assunto che ogni </a:t>
            </a:r>
            <a:r>
              <a:rPr lang="it-IT" sz="2800" b="1" dirty="0"/>
              <a:t>famiglia</a:t>
            </a:r>
            <a:r>
              <a:rPr lang="it-IT" sz="2800" dirty="0"/>
              <a:t> porti un </a:t>
            </a:r>
            <a:r>
              <a:rPr lang="it-IT" sz="2800" b="1" dirty="0"/>
              <a:t>profitto medio </a:t>
            </a:r>
            <a:r>
              <a:rPr lang="it-IT" sz="2800" dirty="0"/>
              <a:t>pari a 20€.</a:t>
            </a:r>
          </a:p>
          <a:p>
            <a:pPr marL="285750" indent="-285750">
              <a:buFont typeface="Arial" panose="020B0604020202020204" pitchFamily="34" charset="0"/>
              <a:buChar char="•"/>
            </a:pPr>
            <a:r>
              <a:rPr lang="it-IT" sz="2800" dirty="0"/>
              <a:t>I serventi dei centri </a:t>
            </a:r>
            <a:r>
              <a:rPr lang="it-IT" sz="2800" i="1" dirty="0"/>
              <a:t>ordering and payment</a:t>
            </a:r>
            <a:r>
              <a:rPr lang="it-IT" sz="2800" dirty="0"/>
              <a:t>, </a:t>
            </a:r>
            <a:r>
              <a:rPr lang="it-IT" sz="2800" i="1" dirty="0"/>
              <a:t>withdraw food </a:t>
            </a:r>
            <a:r>
              <a:rPr lang="it-IT" sz="2800" dirty="0"/>
              <a:t>sono dei dipendenti che vengono pagati </a:t>
            </a:r>
            <a:r>
              <a:rPr lang="it-IT" sz="2800" b="1" dirty="0"/>
              <a:t>8€ l’ora</a:t>
            </a:r>
            <a:r>
              <a:rPr lang="it-IT" sz="2800" dirty="0"/>
              <a:t>. I serventi del centro </a:t>
            </a:r>
            <a:r>
              <a:rPr lang="it-IT" sz="2800" i="1" dirty="0"/>
              <a:t>electronic ordering and payment </a:t>
            </a:r>
            <a:r>
              <a:rPr lang="it-IT" sz="2800" dirty="0"/>
              <a:t>sono dispositivi elettronici che hanno un costo operativo pari a </a:t>
            </a:r>
            <a:r>
              <a:rPr lang="it-IT" sz="2800" b="1" dirty="0"/>
              <a:t>1€ all’ora cadauno</a:t>
            </a:r>
            <a:r>
              <a:rPr lang="it-IT" sz="2800" dirty="0"/>
              <a:t>. I serventi del centro </a:t>
            </a:r>
            <a:r>
              <a:rPr lang="it-IT" sz="2800" i="1" dirty="0"/>
              <a:t>consumption</a:t>
            </a:r>
            <a:r>
              <a:rPr lang="it-IT" sz="2800" dirty="0"/>
              <a:t> sono tavoli che hanno un costo di manutenzione pari a </a:t>
            </a:r>
            <a:r>
              <a:rPr lang="it-IT" sz="2800" b="1" dirty="0"/>
              <a:t>5€ al mese per ogni tavolo</a:t>
            </a:r>
            <a:r>
              <a:rPr lang="it-IT" sz="2800" dirty="0"/>
              <a:t>. I serventi del centro </a:t>
            </a:r>
            <a:r>
              <a:rPr lang="it-IT" sz="2800" i="1" dirty="0"/>
              <a:t>playground </a:t>
            </a:r>
            <a:r>
              <a:rPr lang="it-IT" sz="2800" dirty="0"/>
              <a:t>sono i posti disponibili per giocare, che hanno un costo di affitto di </a:t>
            </a:r>
            <a:r>
              <a:rPr lang="it-IT" sz="2800" b="1" dirty="0"/>
              <a:t>10€/mq al mese</a:t>
            </a:r>
            <a:r>
              <a:rPr lang="it-IT" sz="2800" dirty="0"/>
              <a:t>.</a:t>
            </a:r>
          </a:p>
          <a:p>
            <a:pPr marL="285750" indent="-285750">
              <a:buFont typeface="Arial" panose="020B0604020202020204" pitchFamily="34" charset="0"/>
              <a:buChar char="•"/>
            </a:pPr>
            <a:r>
              <a:rPr lang="it-IT" sz="2800" dirty="0"/>
              <a:t>Nel modello si è assunto di assegnare un posto libero (i.e. un servente) </a:t>
            </a:r>
            <a:r>
              <a:rPr lang="it-IT" sz="2800" b="1" dirty="0"/>
              <a:t>ogni 3 mq</a:t>
            </a:r>
            <a:r>
              <a:rPr lang="it-IT" sz="2800" dirty="0"/>
              <a:t>. </a:t>
            </a:r>
          </a:p>
          <a:p>
            <a:endParaRPr lang="it-IT" dirty="0"/>
          </a:p>
        </p:txBody>
      </p:sp>
      <p:sp>
        <p:nvSpPr>
          <p:cNvPr id="3" name="Segnaposto numero diapositiva 2">
            <a:extLst>
              <a:ext uri="{FF2B5EF4-FFF2-40B4-BE49-F238E27FC236}">
                <a16:creationId xmlns:a16="http://schemas.microsoft.com/office/drawing/2014/main" id="{596C9551-E412-7CD4-C8D1-DB31F56CDA2E}"/>
              </a:ext>
            </a:extLst>
          </p:cNvPr>
          <p:cNvSpPr>
            <a:spLocks noGrp="1"/>
          </p:cNvSpPr>
          <p:nvPr>
            <p:ph type="sldNum" sz="quarter" idx="12"/>
          </p:nvPr>
        </p:nvSpPr>
        <p:spPr/>
        <p:txBody>
          <a:bodyPr/>
          <a:lstStyle/>
          <a:p>
            <a:pPr rtl="0"/>
            <a:fld id="{4FAB73BC-B049-4115-A692-8D63A059BFB8}" type="slidenum">
              <a:rPr lang="it-IT" sz="1800" noProof="0" smtClean="0"/>
              <a:t>8</a:t>
            </a:fld>
            <a:endParaRPr lang="it-IT" sz="1800" noProof="0"/>
          </a:p>
        </p:txBody>
      </p:sp>
    </p:spTree>
    <p:extLst>
      <p:ext uri="{BB962C8B-B14F-4D97-AF65-F5344CB8AC3E}">
        <p14:creationId xmlns:p14="http://schemas.microsoft.com/office/powerpoint/2010/main" val="144845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1134EEC-2696-AEDE-AF38-D28F12852D07}"/>
              </a:ext>
            </a:extLst>
          </p:cNvPr>
          <p:cNvPicPr>
            <a:picLocks noChangeAspect="1"/>
          </p:cNvPicPr>
          <p:nvPr/>
        </p:nvPicPr>
        <p:blipFill>
          <a:blip r:embed="rId2"/>
          <a:stretch>
            <a:fillRect/>
          </a:stretch>
        </p:blipFill>
        <p:spPr>
          <a:xfrm>
            <a:off x="1447800" y="2084830"/>
            <a:ext cx="9296399" cy="4773168"/>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18:00 </a:t>
            </a:r>
            <a:r>
              <a:rPr lang="it-IT" dirty="0">
                <a:sym typeface="Wingdings" panose="05000000000000000000" pitchFamily="2" charset="2"/>
              </a:rPr>
              <a:t> 22:00</a:t>
            </a:r>
            <a:endParaRPr lang="it-IT" dirty="0"/>
          </a:p>
        </p:txBody>
      </p:sp>
      <p:sp>
        <p:nvSpPr>
          <p:cNvPr id="3" name="Segnaposto numero diapositiva 2">
            <a:extLst>
              <a:ext uri="{FF2B5EF4-FFF2-40B4-BE49-F238E27FC236}">
                <a16:creationId xmlns:a16="http://schemas.microsoft.com/office/drawing/2014/main" id="{EF524234-C73D-0839-BFCE-553E4A2CB33B}"/>
              </a:ext>
            </a:extLst>
          </p:cNvPr>
          <p:cNvSpPr>
            <a:spLocks noGrp="1"/>
          </p:cNvSpPr>
          <p:nvPr>
            <p:ph type="sldNum" sz="quarter" idx="12"/>
          </p:nvPr>
        </p:nvSpPr>
        <p:spPr/>
        <p:txBody>
          <a:bodyPr/>
          <a:lstStyle/>
          <a:p>
            <a:pPr rtl="0"/>
            <a:fld id="{4FAB73BC-B049-4115-A692-8D63A059BFB8}" type="slidenum">
              <a:rPr lang="it-IT" sz="1800" noProof="0" smtClean="0"/>
              <a:t>80</a:t>
            </a:fld>
            <a:endParaRPr lang="it-IT" sz="1800" noProof="0"/>
          </a:p>
        </p:txBody>
      </p:sp>
    </p:spTree>
    <p:extLst>
      <p:ext uri="{BB962C8B-B14F-4D97-AF65-F5344CB8AC3E}">
        <p14:creationId xmlns:p14="http://schemas.microsoft.com/office/powerpoint/2010/main" val="8888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5BDA406-4F64-0B6B-CB0F-0D7C82BB58C9}"/>
              </a:ext>
            </a:extLst>
          </p:cNvPr>
          <p:cNvPicPr>
            <a:picLocks noChangeAspect="1"/>
          </p:cNvPicPr>
          <p:nvPr/>
        </p:nvPicPr>
        <p:blipFill>
          <a:blip r:embed="rId2"/>
          <a:stretch>
            <a:fillRect/>
          </a:stretch>
        </p:blipFill>
        <p:spPr>
          <a:xfrm>
            <a:off x="1447799" y="2084830"/>
            <a:ext cx="9296399" cy="4773168"/>
          </a:xfrm>
          <a:prstGeom prst="rect">
            <a:avLst/>
          </a:prstGeom>
        </p:spPr>
      </p:pic>
      <p:sp>
        <p:nvSpPr>
          <p:cNvPr id="2" name="Titolo 1">
            <a:extLst>
              <a:ext uri="{FF2B5EF4-FFF2-40B4-BE49-F238E27FC236}">
                <a16:creationId xmlns:a16="http://schemas.microsoft.com/office/drawing/2014/main" id="{5EDF93EA-FB8D-8EDF-DCE9-FADE5BDBE1BB}"/>
              </a:ext>
            </a:extLst>
          </p:cNvPr>
          <p:cNvSpPr>
            <a:spLocks noGrp="1"/>
          </p:cNvSpPr>
          <p:nvPr>
            <p:ph type="title"/>
          </p:nvPr>
        </p:nvSpPr>
        <p:spPr/>
        <p:txBody>
          <a:bodyPr/>
          <a:lstStyle/>
          <a:p>
            <a:r>
              <a:rPr lang="it-IT" dirty="0"/>
              <a:t>FASCIA 18:00 </a:t>
            </a:r>
            <a:r>
              <a:rPr lang="it-IT" dirty="0">
                <a:sym typeface="Wingdings" panose="05000000000000000000" pitchFamily="2" charset="2"/>
              </a:rPr>
              <a:t> 22:00</a:t>
            </a:r>
            <a:endParaRPr lang="it-IT" dirty="0"/>
          </a:p>
        </p:txBody>
      </p:sp>
      <p:sp>
        <p:nvSpPr>
          <p:cNvPr id="3" name="Segnaposto numero diapositiva 2">
            <a:extLst>
              <a:ext uri="{FF2B5EF4-FFF2-40B4-BE49-F238E27FC236}">
                <a16:creationId xmlns:a16="http://schemas.microsoft.com/office/drawing/2014/main" id="{636EDFDC-D35C-41A7-9366-125A5F5BF95C}"/>
              </a:ext>
            </a:extLst>
          </p:cNvPr>
          <p:cNvSpPr>
            <a:spLocks noGrp="1"/>
          </p:cNvSpPr>
          <p:nvPr>
            <p:ph type="sldNum" sz="quarter" idx="12"/>
          </p:nvPr>
        </p:nvSpPr>
        <p:spPr/>
        <p:txBody>
          <a:bodyPr/>
          <a:lstStyle/>
          <a:p>
            <a:pPr rtl="0"/>
            <a:fld id="{4FAB73BC-B049-4115-A692-8D63A059BFB8}" type="slidenum">
              <a:rPr lang="it-IT" sz="1800" noProof="0" smtClean="0"/>
              <a:t>81</a:t>
            </a:fld>
            <a:endParaRPr lang="it-IT" sz="1800" noProof="0"/>
          </a:p>
        </p:txBody>
      </p:sp>
    </p:spTree>
    <p:extLst>
      <p:ext uri="{BB962C8B-B14F-4D97-AF65-F5344CB8AC3E}">
        <p14:creationId xmlns:p14="http://schemas.microsoft.com/office/powerpoint/2010/main" val="401191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F6708E-651B-7D94-FAB6-513F7EC7C483}"/>
              </a:ext>
            </a:extLst>
          </p:cNvPr>
          <p:cNvSpPr>
            <a:spLocks noGrp="1"/>
          </p:cNvSpPr>
          <p:nvPr>
            <p:ph type="title"/>
          </p:nvPr>
        </p:nvSpPr>
        <p:spPr/>
        <p:txBody>
          <a:bodyPr/>
          <a:lstStyle/>
          <a:p>
            <a:r>
              <a:rPr lang="it-IT" dirty="0"/>
              <a:t>Conclusioni</a:t>
            </a:r>
          </a:p>
        </p:txBody>
      </p:sp>
      <p:sp>
        <p:nvSpPr>
          <p:cNvPr id="4" name="CasellaDiTesto 3">
            <a:extLst>
              <a:ext uri="{FF2B5EF4-FFF2-40B4-BE49-F238E27FC236}">
                <a16:creationId xmlns:a16="http://schemas.microsoft.com/office/drawing/2014/main" id="{5EB5E033-011C-64D6-F2E7-4893BA0DEED5}"/>
              </a:ext>
            </a:extLst>
          </p:cNvPr>
          <p:cNvSpPr txBox="1"/>
          <p:nvPr/>
        </p:nvSpPr>
        <p:spPr>
          <a:xfrm>
            <a:off x="1359789" y="2084832"/>
            <a:ext cx="9472422" cy="830997"/>
          </a:xfrm>
          <a:prstGeom prst="rect">
            <a:avLst/>
          </a:prstGeom>
          <a:noFill/>
        </p:spPr>
        <p:txBody>
          <a:bodyPr wrap="square" rtlCol="0">
            <a:spAutoFit/>
          </a:bodyPr>
          <a:lstStyle/>
          <a:p>
            <a:r>
              <a:rPr lang="it-IT" sz="2400" dirty="0"/>
              <a:t>Per il sistema base, le configurazioni ottime in grado di massimizzare il profitto garantendo al contempo tutti i </a:t>
            </a:r>
            <a:r>
              <a:rPr lang="it-IT" sz="2400" dirty="0" err="1"/>
              <a:t>QoS</a:t>
            </a:r>
            <a:r>
              <a:rPr lang="it-IT" sz="2400" dirty="0"/>
              <a:t> sono:</a:t>
            </a:r>
          </a:p>
        </p:txBody>
      </p:sp>
      <p:graphicFrame>
        <p:nvGraphicFramePr>
          <p:cNvPr id="6" name="Tabella 6">
            <a:extLst>
              <a:ext uri="{FF2B5EF4-FFF2-40B4-BE49-F238E27FC236}">
                <a16:creationId xmlns:a16="http://schemas.microsoft.com/office/drawing/2014/main" id="{1E346B01-B689-A818-A072-80C6F8E4546E}"/>
              </a:ext>
            </a:extLst>
          </p:cNvPr>
          <p:cNvGraphicFramePr>
            <a:graphicFrameLocks noGrp="1"/>
          </p:cNvGraphicFramePr>
          <p:nvPr/>
        </p:nvGraphicFramePr>
        <p:xfrm>
          <a:off x="485775" y="3436169"/>
          <a:ext cx="5330826" cy="2595880"/>
        </p:xfrm>
        <a:graphic>
          <a:graphicData uri="http://schemas.openxmlformats.org/drawingml/2006/table">
            <a:tbl>
              <a:tblPr firstRow="1" bandRow="1">
                <a:tableStyleId>{5C22544A-7EE6-4342-B048-85BDC9FD1C3A}</a:tableStyleId>
              </a:tblPr>
              <a:tblGrid>
                <a:gridCol w="2665413">
                  <a:extLst>
                    <a:ext uri="{9D8B030D-6E8A-4147-A177-3AD203B41FA5}">
                      <a16:colId xmlns:a16="http://schemas.microsoft.com/office/drawing/2014/main" val="3819653689"/>
                    </a:ext>
                  </a:extLst>
                </a:gridCol>
                <a:gridCol w="2665413">
                  <a:extLst>
                    <a:ext uri="{9D8B030D-6E8A-4147-A177-3AD203B41FA5}">
                      <a16:colId xmlns:a16="http://schemas.microsoft.com/office/drawing/2014/main" val="3355477006"/>
                    </a:ext>
                  </a:extLst>
                </a:gridCol>
              </a:tblGrid>
              <a:tr h="370840">
                <a:tc>
                  <a:txBody>
                    <a:bodyPr/>
                    <a:lstStyle/>
                    <a:p>
                      <a:pPr algn="ctr"/>
                      <a:r>
                        <a:rPr lang="it-IT" dirty="0"/>
                        <a:t>Fascia</a:t>
                      </a:r>
                    </a:p>
                  </a:txBody>
                  <a:tcPr/>
                </a:tc>
                <a:tc>
                  <a:txBody>
                    <a:bodyPr/>
                    <a:lstStyle/>
                    <a:p>
                      <a:pPr algn="ctr"/>
                      <a:r>
                        <a:rPr lang="it-IT" dirty="0"/>
                        <a:t>Configurazione</a:t>
                      </a:r>
                    </a:p>
                  </a:txBody>
                  <a:tcPr/>
                </a:tc>
                <a:extLst>
                  <a:ext uri="{0D108BD9-81ED-4DB2-BD59-A6C34878D82A}">
                    <a16:rowId xmlns:a16="http://schemas.microsoft.com/office/drawing/2014/main" val="696241979"/>
                  </a:ext>
                </a:extLst>
              </a:tr>
              <a:tr h="370840">
                <a:tc>
                  <a:txBody>
                    <a:bodyPr/>
                    <a:lstStyle/>
                    <a:p>
                      <a:pPr algn="ctr"/>
                      <a:r>
                        <a:rPr lang="it-IT" dirty="0"/>
                        <a:t>09:00 </a:t>
                      </a:r>
                      <a:r>
                        <a:rPr lang="it-IT" dirty="0">
                          <a:sym typeface="Wingdings" panose="05000000000000000000" pitchFamily="2" charset="2"/>
                        </a:rPr>
                        <a:t> 11:00</a:t>
                      </a:r>
                      <a:endParaRPr lang="it-IT" dirty="0"/>
                    </a:p>
                  </a:txBody>
                  <a:tcPr/>
                </a:tc>
                <a:tc>
                  <a:txBody>
                    <a:bodyPr/>
                    <a:lstStyle/>
                    <a:p>
                      <a:pPr algn="ctr"/>
                      <a:r>
                        <a:rPr lang="it-IT" dirty="0"/>
                        <a:t>(1,3,1,43,9)</a:t>
                      </a:r>
                    </a:p>
                  </a:txBody>
                  <a:tcPr/>
                </a:tc>
                <a:extLst>
                  <a:ext uri="{0D108BD9-81ED-4DB2-BD59-A6C34878D82A}">
                    <a16:rowId xmlns:a16="http://schemas.microsoft.com/office/drawing/2014/main" val="30643391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11:00 </a:t>
                      </a:r>
                      <a:r>
                        <a:rPr lang="it-IT" dirty="0">
                          <a:sym typeface="Wingdings" panose="05000000000000000000" pitchFamily="2" charset="2"/>
                        </a:rPr>
                        <a:t> 12:00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(1,1,1,43,9)</a:t>
                      </a:r>
                    </a:p>
                  </a:txBody>
                  <a:tcPr/>
                </a:tc>
                <a:extLst>
                  <a:ext uri="{0D108BD9-81ED-4DB2-BD59-A6C34878D82A}">
                    <a16:rowId xmlns:a16="http://schemas.microsoft.com/office/drawing/2014/main" val="17359416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12:00 </a:t>
                      </a:r>
                      <a:r>
                        <a:rPr lang="it-IT" dirty="0">
                          <a:sym typeface="Wingdings" panose="05000000000000000000" pitchFamily="2" charset="2"/>
                        </a:rPr>
                        <a:t> 15:00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(1,4,5,43,9)</a:t>
                      </a:r>
                    </a:p>
                  </a:txBody>
                  <a:tcPr/>
                </a:tc>
                <a:extLst>
                  <a:ext uri="{0D108BD9-81ED-4DB2-BD59-A6C34878D82A}">
                    <a16:rowId xmlns:a16="http://schemas.microsoft.com/office/drawing/2014/main" val="4228333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15:00 </a:t>
                      </a:r>
                      <a:r>
                        <a:rPr lang="it-IT" dirty="0">
                          <a:sym typeface="Wingdings" panose="05000000000000000000" pitchFamily="2" charset="2"/>
                        </a:rPr>
                        <a:t> 18:00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(1,1,1,43,9)</a:t>
                      </a:r>
                    </a:p>
                  </a:txBody>
                  <a:tcPr/>
                </a:tc>
                <a:extLst>
                  <a:ext uri="{0D108BD9-81ED-4DB2-BD59-A6C34878D82A}">
                    <a16:rowId xmlns:a16="http://schemas.microsoft.com/office/drawing/2014/main" val="3485566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18:00 </a:t>
                      </a:r>
                      <a:r>
                        <a:rPr lang="it-IT" dirty="0">
                          <a:sym typeface="Wingdings" panose="05000000000000000000" pitchFamily="2" charset="2"/>
                        </a:rPr>
                        <a:t> 22:00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(2,7,8,43,9)</a:t>
                      </a:r>
                    </a:p>
                  </a:txBody>
                  <a:tcPr/>
                </a:tc>
                <a:extLst>
                  <a:ext uri="{0D108BD9-81ED-4DB2-BD59-A6C34878D82A}">
                    <a16:rowId xmlns:a16="http://schemas.microsoft.com/office/drawing/2014/main" val="33786401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22:00 </a:t>
                      </a:r>
                      <a:r>
                        <a:rPr lang="it-IT" dirty="0">
                          <a:sym typeface="Wingdings" panose="05000000000000000000" pitchFamily="2" charset="2"/>
                        </a:rPr>
                        <a:t> 23:00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(2,3,1,43,9)</a:t>
                      </a:r>
                    </a:p>
                  </a:txBody>
                  <a:tcPr/>
                </a:tc>
                <a:extLst>
                  <a:ext uri="{0D108BD9-81ED-4DB2-BD59-A6C34878D82A}">
                    <a16:rowId xmlns:a16="http://schemas.microsoft.com/office/drawing/2014/main" val="1823876190"/>
                  </a:ext>
                </a:extLst>
              </a:tr>
            </a:tbl>
          </a:graphicData>
        </a:graphic>
      </p:graphicFrame>
      <p:graphicFrame>
        <p:nvGraphicFramePr>
          <p:cNvPr id="8" name="Tabella 8">
            <a:extLst>
              <a:ext uri="{FF2B5EF4-FFF2-40B4-BE49-F238E27FC236}">
                <a16:creationId xmlns:a16="http://schemas.microsoft.com/office/drawing/2014/main" id="{2B9A3921-E40D-BCBA-8EBF-AAECA82C526C}"/>
              </a:ext>
            </a:extLst>
          </p:cNvPr>
          <p:cNvGraphicFramePr>
            <a:graphicFrameLocks noGrp="1"/>
          </p:cNvGraphicFramePr>
          <p:nvPr/>
        </p:nvGraphicFramePr>
        <p:xfrm>
          <a:off x="6375400" y="3427822"/>
          <a:ext cx="5330826" cy="1854200"/>
        </p:xfrm>
        <a:graphic>
          <a:graphicData uri="http://schemas.openxmlformats.org/drawingml/2006/table">
            <a:tbl>
              <a:tblPr firstRow="1" bandRow="1">
                <a:tableStyleId>{5C22544A-7EE6-4342-B048-85BDC9FD1C3A}</a:tableStyleId>
              </a:tblPr>
              <a:tblGrid>
                <a:gridCol w="1778000">
                  <a:extLst>
                    <a:ext uri="{9D8B030D-6E8A-4147-A177-3AD203B41FA5}">
                      <a16:colId xmlns:a16="http://schemas.microsoft.com/office/drawing/2014/main" val="869525346"/>
                    </a:ext>
                  </a:extLst>
                </a:gridCol>
                <a:gridCol w="3552826">
                  <a:extLst>
                    <a:ext uri="{9D8B030D-6E8A-4147-A177-3AD203B41FA5}">
                      <a16:colId xmlns:a16="http://schemas.microsoft.com/office/drawing/2014/main" val="2835615079"/>
                    </a:ext>
                  </a:extLst>
                </a:gridCol>
              </a:tblGrid>
              <a:tr h="370840">
                <a:tc>
                  <a:txBody>
                    <a:bodyPr/>
                    <a:lstStyle/>
                    <a:p>
                      <a:pPr algn="ctr"/>
                      <a:r>
                        <a:rPr lang="it-IT" dirty="0"/>
                        <a:t>Metrica</a:t>
                      </a:r>
                    </a:p>
                  </a:txBody>
                  <a:tcPr/>
                </a:tc>
                <a:tc>
                  <a:txBody>
                    <a:bodyPr/>
                    <a:lstStyle/>
                    <a:p>
                      <a:pPr algn="ctr"/>
                      <a:r>
                        <a:rPr lang="it-IT" dirty="0"/>
                        <a:t>Valore</a:t>
                      </a:r>
                    </a:p>
                  </a:txBody>
                  <a:tcPr/>
                </a:tc>
                <a:extLst>
                  <a:ext uri="{0D108BD9-81ED-4DB2-BD59-A6C34878D82A}">
                    <a16:rowId xmlns:a16="http://schemas.microsoft.com/office/drawing/2014/main" val="1137913696"/>
                  </a:ext>
                </a:extLst>
              </a:tr>
              <a:tr h="370840">
                <a:tc>
                  <a:txBody>
                    <a:bodyPr/>
                    <a:lstStyle/>
                    <a:p>
                      <a:pPr algn="ctr"/>
                      <a:r>
                        <a:rPr lang="it-IT" dirty="0"/>
                        <a:t>E[</a:t>
                      </a:r>
                      <a:r>
                        <a:rPr lang="it-IT" dirty="0" err="1"/>
                        <a:t>Ts</a:t>
                      </a:r>
                      <a:r>
                        <a:rPr lang="it-IT" dirty="0"/>
                        <a:t>] centro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t>830,326723 </a:t>
                      </a:r>
                      <a:r>
                        <a:rPr lang="it-IT" sz="1400" dirty="0"/>
                        <a:t>+/-</a:t>
                      </a:r>
                      <a:r>
                        <a:rPr lang="it-IT" sz="1800" dirty="0"/>
                        <a:t> 58,470013</a:t>
                      </a:r>
                    </a:p>
                  </a:txBody>
                  <a:tcPr/>
                </a:tc>
                <a:extLst>
                  <a:ext uri="{0D108BD9-81ED-4DB2-BD59-A6C34878D82A}">
                    <a16:rowId xmlns:a16="http://schemas.microsoft.com/office/drawing/2014/main" val="3081381483"/>
                  </a:ext>
                </a:extLst>
              </a:tr>
              <a:tr h="370840">
                <a:tc>
                  <a:txBody>
                    <a:bodyPr/>
                    <a:lstStyle/>
                    <a:p>
                      <a:pPr algn="ctr"/>
                      <a:r>
                        <a:rPr lang="it-IT" dirty="0"/>
                        <a:t>E[</a:t>
                      </a:r>
                      <a:r>
                        <a:rPr lang="it-IT" dirty="0" err="1"/>
                        <a:t>Tq</a:t>
                      </a:r>
                      <a:r>
                        <a:rPr lang="it-IT" dirty="0"/>
                        <a:t>] centro 4</a:t>
                      </a:r>
                    </a:p>
                  </a:txBody>
                  <a:tcPr/>
                </a:tc>
                <a:tc>
                  <a:txBody>
                    <a:bodyPr/>
                    <a:lstStyle/>
                    <a:p>
                      <a:pPr algn="ctr"/>
                      <a:r>
                        <a:rPr lang="it-IT" dirty="0"/>
                        <a:t>15,877398 </a:t>
                      </a:r>
                      <a:r>
                        <a:rPr lang="it-IT" sz="1400" dirty="0"/>
                        <a:t>+/-</a:t>
                      </a:r>
                      <a:r>
                        <a:rPr lang="it-IT" sz="1800" dirty="0"/>
                        <a:t> 6,944076</a:t>
                      </a:r>
                      <a:endParaRPr lang="it-IT" dirty="0"/>
                    </a:p>
                  </a:txBody>
                  <a:tcPr/>
                </a:tc>
                <a:extLst>
                  <a:ext uri="{0D108BD9-81ED-4DB2-BD59-A6C34878D82A}">
                    <a16:rowId xmlns:a16="http://schemas.microsoft.com/office/drawing/2014/main" val="2892297871"/>
                  </a:ext>
                </a:extLst>
              </a:tr>
              <a:tr h="370840">
                <a:tc>
                  <a:txBody>
                    <a:bodyPr/>
                    <a:lstStyle/>
                    <a:p>
                      <a:pPr algn="ctr"/>
                      <a:r>
                        <a:rPr lang="it-IT" dirty="0"/>
                        <a:t>P(</a:t>
                      </a:r>
                      <a:r>
                        <a:rPr lang="it-IT" dirty="0" err="1"/>
                        <a:t>loss</a:t>
                      </a:r>
                      <a:r>
                        <a:rPr lang="it-IT" dirty="0"/>
                        <a:t>) centro 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t>0,157930 </a:t>
                      </a:r>
                      <a:r>
                        <a:rPr lang="it-IT" sz="1400" dirty="0"/>
                        <a:t>+/-</a:t>
                      </a:r>
                      <a:r>
                        <a:rPr lang="it-IT" sz="1800" dirty="0"/>
                        <a:t> 0,012733</a:t>
                      </a:r>
                    </a:p>
                  </a:txBody>
                  <a:tcPr/>
                </a:tc>
                <a:extLst>
                  <a:ext uri="{0D108BD9-81ED-4DB2-BD59-A6C34878D82A}">
                    <a16:rowId xmlns:a16="http://schemas.microsoft.com/office/drawing/2014/main" val="3473063339"/>
                  </a:ext>
                </a:extLst>
              </a:tr>
              <a:tr h="370840">
                <a:tc>
                  <a:txBody>
                    <a:bodyPr/>
                    <a:lstStyle/>
                    <a:p>
                      <a:pPr algn="ctr"/>
                      <a:r>
                        <a:rPr lang="it-IT" dirty="0"/>
                        <a:t>Profitto mensile</a:t>
                      </a:r>
                    </a:p>
                  </a:txBody>
                  <a:tcPr/>
                </a:tc>
                <a:tc>
                  <a:txBody>
                    <a:bodyPr/>
                    <a:lstStyle/>
                    <a:p>
                      <a:pPr algn="ctr"/>
                      <a:r>
                        <a:rPr lang="it-IT" dirty="0"/>
                        <a:t>414.617,50€</a:t>
                      </a:r>
                    </a:p>
                  </a:txBody>
                  <a:tcPr/>
                </a:tc>
                <a:extLst>
                  <a:ext uri="{0D108BD9-81ED-4DB2-BD59-A6C34878D82A}">
                    <a16:rowId xmlns:a16="http://schemas.microsoft.com/office/drawing/2014/main" val="3680602735"/>
                  </a:ext>
                </a:extLst>
              </a:tr>
            </a:tbl>
          </a:graphicData>
        </a:graphic>
      </p:graphicFrame>
      <p:sp>
        <p:nvSpPr>
          <p:cNvPr id="3" name="Segnaposto numero diapositiva 2">
            <a:extLst>
              <a:ext uri="{FF2B5EF4-FFF2-40B4-BE49-F238E27FC236}">
                <a16:creationId xmlns:a16="http://schemas.microsoft.com/office/drawing/2014/main" id="{ACEDFC97-FBBC-615D-4E47-7E77347C5754}"/>
              </a:ext>
            </a:extLst>
          </p:cNvPr>
          <p:cNvSpPr>
            <a:spLocks noGrp="1"/>
          </p:cNvSpPr>
          <p:nvPr>
            <p:ph type="sldNum" sz="quarter" idx="12"/>
          </p:nvPr>
        </p:nvSpPr>
        <p:spPr/>
        <p:txBody>
          <a:bodyPr/>
          <a:lstStyle/>
          <a:p>
            <a:pPr rtl="0"/>
            <a:fld id="{4FAB73BC-B049-4115-A692-8D63A059BFB8}" type="slidenum">
              <a:rPr lang="it-IT" sz="1800" noProof="0" smtClean="0"/>
              <a:t>82</a:t>
            </a:fld>
            <a:endParaRPr lang="it-IT" sz="1800" noProof="0"/>
          </a:p>
        </p:txBody>
      </p:sp>
    </p:spTree>
    <p:extLst>
      <p:ext uri="{BB962C8B-B14F-4D97-AF65-F5344CB8AC3E}">
        <p14:creationId xmlns:p14="http://schemas.microsoft.com/office/powerpoint/2010/main" val="291818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F6708E-651B-7D94-FAB6-513F7EC7C483}"/>
              </a:ext>
            </a:extLst>
          </p:cNvPr>
          <p:cNvSpPr>
            <a:spLocks noGrp="1"/>
          </p:cNvSpPr>
          <p:nvPr>
            <p:ph type="title"/>
          </p:nvPr>
        </p:nvSpPr>
        <p:spPr/>
        <p:txBody>
          <a:bodyPr/>
          <a:lstStyle/>
          <a:p>
            <a:r>
              <a:rPr lang="it-IT" dirty="0"/>
              <a:t>Conclusioni</a:t>
            </a:r>
          </a:p>
        </p:txBody>
      </p:sp>
      <p:sp>
        <p:nvSpPr>
          <p:cNvPr id="4" name="CasellaDiTesto 3">
            <a:extLst>
              <a:ext uri="{FF2B5EF4-FFF2-40B4-BE49-F238E27FC236}">
                <a16:creationId xmlns:a16="http://schemas.microsoft.com/office/drawing/2014/main" id="{5EB5E033-011C-64D6-F2E7-4893BA0DEED5}"/>
              </a:ext>
            </a:extLst>
          </p:cNvPr>
          <p:cNvSpPr txBox="1"/>
          <p:nvPr/>
        </p:nvSpPr>
        <p:spPr>
          <a:xfrm>
            <a:off x="1359789" y="2084832"/>
            <a:ext cx="9472422" cy="830997"/>
          </a:xfrm>
          <a:prstGeom prst="rect">
            <a:avLst/>
          </a:prstGeom>
          <a:noFill/>
        </p:spPr>
        <p:txBody>
          <a:bodyPr wrap="square" rtlCol="0">
            <a:spAutoFit/>
          </a:bodyPr>
          <a:lstStyle/>
          <a:p>
            <a:r>
              <a:rPr lang="it-IT" sz="2400" dirty="0"/>
              <a:t>Per il sistema migliorato, le configurazioni ottime in grado di massimizzare il profitto garantendo al contempo tutti i </a:t>
            </a:r>
            <a:r>
              <a:rPr lang="it-IT" sz="2400" dirty="0" err="1"/>
              <a:t>QoS</a:t>
            </a:r>
            <a:r>
              <a:rPr lang="it-IT" sz="2400" dirty="0"/>
              <a:t> sono:</a:t>
            </a:r>
          </a:p>
        </p:txBody>
      </p:sp>
      <p:graphicFrame>
        <p:nvGraphicFramePr>
          <p:cNvPr id="6" name="Tabella 6">
            <a:extLst>
              <a:ext uri="{FF2B5EF4-FFF2-40B4-BE49-F238E27FC236}">
                <a16:creationId xmlns:a16="http://schemas.microsoft.com/office/drawing/2014/main" id="{1E346B01-B689-A818-A072-80C6F8E4546E}"/>
              </a:ext>
            </a:extLst>
          </p:cNvPr>
          <p:cNvGraphicFramePr>
            <a:graphicFrameLocks noGrp="1"/>
          </p:cNvGraphicFramePr>
          <p:nvPr/>
        </p:nvGraphicFramePr>
        <p:xfrm>
          <a:off x="485775" y="3436169"/>
          <a:ext cx="5330826" cy="2595880"/>
        </p:xfrm>
        <a:graphic>
          <a:graphicData uri="http://schemas.openxmlformats.org/drawingml/2006/table">
            <a:tbl>
              <a:tblPr firstRow="1" bandRow="1">
                <a:tableStyleId>{5C22544A-7EE6-4342-B048-85BDC9FD1C3A}</a:tableStyleId>
              </a:tblPr>
              <a:tblGrid>
                <a:gridCol w="2665413">
                  <a:extLst>
                    <a:ext uri="{9D8B030D-6E8A-4147-A177-3AD203B41FA5}">
                      <a16:colId xmlns:a16="http://schemas.microsoft.com/office/drawing/2014/main" val="3819653689"/>
                    </a:ext>
                  </a:extLst>
                </a:gridCol>
                <a:gridCol w="2665413">
                  <a:extLst>
                    <a:ext uri="{9D8B030D-6E8A-4147-A177-3AD203B41FA5}">
                      <a16:colId xmlns:a16="http://schemas.microsoft.com/office/drawing/2014/main" val="3355477006"/>
                    </a:ext>
                  </a:extLst>
                </a:gridCol>
              </a:tblGrid>
              <a:tr h="370840">
                <a:tc>
                  <a:txBody>
                    <a:bodyPr/>
                    <a:lstStyle/>
                    <a:p>
                      <a:pPr algn="ctr"/>
                      <a:r>
                        <a:rPr lang="it-IT" dirty="0"/>
                        <a:t>Fascia</a:t>
                      </a:r>
                    </a:p>
                  </a:txBody>
                  <a:tcPr/>
                </a:tc>
                <a:tc>
                  <a:txBody>
                    <a:bodyPr/>
                    <a:lstStyle/>
                    <a:p>
                      <a:pPr algn="ctr"/>
                      <a:r>
                        <a:rPr lang="it-IT" dirty="0"/>
                        <a:t>Configurazione</a:t>
                      </a:r>
                    </a:p>
                  </a:txBody>
                  <a:tcPr/>
                </a:tc>
                <a:extLst>
                  <a:ext uri="{0D108BD9-81ED-4DB2-BD59-A6C34878D82A}">
                    <a16:rowId xmlns:a16="http://schemas.microsoft.com/office/drawing/2014/main" val="696241979"/>
                  </a:ext>
                </a:extLst>
              </a:tr>
              <a:tr h="370840">
                <a:tc>
                  <a:txBody>
                    <a:bodyPr/>
                    <a:lstStyle/>
                    <a:p>
                      <a:pPr algn="ctr"/>
                      <a:r>
                        <a:rPr lang="it-IT" dirty="0"/>
                        <a:t>09:00 </a:t>
                      </a:r>
                      <a:r>
                        <a:rPr lang="it-IT" dirty="0">
                          <a:sym typeface="Wingdings" panose="05000000000000000000" pitchFamily="2" charset="2"/>
                        </a:rPr>
                        <a:t> 11:00</a:t>
                      </a:r>
                      <a:endParaRPr lang="it-IT" dirty="0"/>
                    </a:p>
                  </a:txBody>
                  <a:tcPr/>
                </a:tc>
                <a:tc>
                  <a:txBody>
                    <a:bodyPr/>
                    <a:lstStyle/>
                    <a:p>
                      <a:pPr algn="ctr"/>
                      <a:r>
                        <a:rPr lang="it-IT" dirty="0"/>
                        <a:t>(1,1,1,43,9)</a:t>
                      </a:r>
                    </a:p>
                  </a:txBody>
                  <a:tcPr/>
                </a:tc>
                <a:extLst>
                  <a:ext uri="{0D108BD9-81ED-4DB2-BD59-A6C34878D82A}">
                    <a16:rowId xmlns:a16="http://schemas.microsoft.com/office/drawing/2014/main" val="30643391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11:00 </a:t>
                      </a:r>
                      <a:r>
                        <a:rPr lang="it-IT" dirty="0">
                          <a:sym typeface="Wingdings" panose="05000000000000000000" pitchFamily="2" charset="2"/>
                        </a:rPr>
                        <a:t> 12:00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(1,1,1,43,9)</a:t>
                      </a:r>
                    </a:p>
                  </a:txBody>
                  <a:tcPr/>
                </a:tc>
                <a:extLst>
                  <a:ext uri="{0D108BD9-81ED-4DB2-BD59-A6C34878D82A}">
                    <a16:rowId xmlns:a16="http://schemas.microsoft.com/office/drawing/2014/main" val="17359416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12:00 </a:t>
                      </a:r>
                      <a:r>
                        <a:rPr lang="it-IT" dirty="0">
                          <a:sym typeface="Wingdings" panose="05000000000000000000" pitchFamily="2" charset="2"/>
                        </a:rPr>
                        <a:t> 15:00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(1,4,5,43,9)</a:t>
                      </a:r>
                    </a:p>
                  </a:txBody>
                  <a:tcPr/>
                </a:tc>
                <a:extLst>
                  <a:ext uri="{0D108BD9-81ED-4DB2-BD59-A6C34878D82A}">
                    <a16:rowId xmlns:a16="http://schemas.microsoft.com/office/drawing/2014/main" val="4228333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15:00 </a:t>
                      </a:r>
                      <a:r>
                        <a:rPr lang="it-IT" dirty="0">
                          <a:sym typeface="Wingdings" panose="05000000000000000000" pitchFamily="2" charset="2"/>
                        </a:rPr>
                        <a:t> 18:00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(1,1,1,43,9)</a:t>
                      </a:r>
                    </a:p>
                  </a:txBody>
                  <a:tcPr/>
                </a:tc>
                <a:extLst>
                  <a:ext uri="{0D108BD9-81ED-4DB2-BD59-A6C34878D82A}">
                    <a16:rowId xmlns:a16="http://schemas.microsoft.com/office/drawing/2014/main" val="3485566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18:00 </a:t>
                      </a:r>
                      <a:r>
                        <a:rPr lang="it-IT" dirty="0">
                          <a:sym typeface="Wingdings" panose="05000000000000000000" pitchFamily="2" charset="2"/>
                        </a:rPr>
                        <a:t> 22:00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(2,7,8,43,9)</a:t>
                      </a:r>
                    </a:p>
                  </a:txBody>
                  <a:tcPr/>
                </a:tc>
                <a:extLst>
                  <a:ext uri="{0D108BD9-81ED-4DB2-BD59-A6C34878D82A}">
                    <a16:rowId xmlns:a16="http://schemas.microsoft.com/office/drawing/2014/main" val="33786401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22:00 </a:t>
                      </a:r>
                      <a:r>
                        <a:rPr lang="it-IT" dirty="0">
                          <a:sym typeface="Wingdings" panose="05000000000000000000" pitchFamily="2" charset="2"/>
                        </a:rPr>
                        <a:t> 23:00</a:t>
                      </a: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(1,3,1,43,9)</a:t>
                      </a:r>
                    </a:p>
                  </a:txBody>
                  <a:tcPr/>
                </a:tc>
                <a:extLst>
                  <a:ext uri="{0D108BD9-81ED-4DB2-BD59-A6C34878D82A}">
                    <a16:rowId xmlns:a16="http://schemas.microsoft.com/office/drawing/2014/main" val="1823876190"/>
                  </a:ext>
                </a:extLst>
              </a:tr>
            </a:tbl>
          </a:graphicData>
        </a:graphic>
      </p:graphicFrame>
      <p:graphicFrame>
        <p:nvGraphicFramePr>
          <p:cNvPr id="8" name="Tabella 8">
            <a:extLst>
              <a:ext uri="{FF2B5EF4-FFF2-40B4-BE49-F238E27FC236}">
                <a16:creationId xmlns:a16="http://schemas.microsoft.com/office/drawing/2014/main" id="{2B9A3921-E40D-BCBA-8EBF-AAECA82C526C}"/>
              </a:ext>
            </a:extLst>
          </p:cNvPr>
          <p:cNvGraphicFramePr>
            <a:graphicFrameLocks noGrp="1"/>
          </p:cNvGraphicFramePr>
          <p:nvPr/>
        </p:nvGraphicFramePr>
        <p:xfrm>
          <a:off x="6375400" y="3427822"/>
          <a:ext cx="5330826" cy="1854200"/>
        </p:xfrm>
        <a:graphic>
          <a:graphicData uri="http://schemas.openxmlformats.org/drawingml/2006/table">
            <a:tbl>
              <a:tblPr firstRow="1" bandRow="1">
                <a:tableStyleId>{5C22544A-7EE6-4342-B048-85BDC9FD1C3A}</a:tableStyleId>
              </a:tblPr>
              <a:tblGrid>
                <a:gridCol w="1778000">
                  <a:extLst>
                    <a:ext uri="{9D8B030D-6E8A-4147-A177-3AD203B41FA5}">
                      <a16:colId xmlns:a16="http://schemas.microsoft.com/office/drawing/2014/main" val="869525346"/>
                    </a:ext>
                  </a:extLst>
                </a:gridCol>
                <a:gridCol w="3552826">
                  <a:extLst>
                    <a:ext uri="{9D8B030D-6E8A-4147-A177-3AD203B41FA5}">
                      <a16:colId xmlns:a16="http://schemas.microsoft.com/office/drawing/2014/main" val="2835615079"/>
                    </a:ext>
                  </a:extLst>
                </a:gridCol>
              </a:tblGrid>
              <a:tr h="370840">
                <a:tc>
                  <a:txBody>
                    <a:bodyPr/>
                    <a:lstStyle/>
                    <a:p>
                      <a:pPr algn="ctr"/>
                      <a:r>
                        <a:rPr lang="it-IT" dirty="0"/>
                        <a:t>Metrica</a:t>
                      </a:r>
                    </a:p>
                  </a:txBody>
                  <a:tcPr/>
                </a:tc>
                <a:tc>
                  <a:txBody>
                    <a:bodyPr/>
                    <a:lstStyle/>
                    <a:p>
                      <a:pPr algn="ctr"/>
                      <a:r>
                        <a:rPr lang="it-IT" dirty="0"/>
                        <a:t>Valore</a:t>
                      </a:r>
                    </a:p>
                  </a:txBody>
                  <a:tcPr/>
                </a:tc>
                <a:extLst>
                  <a:ext uri="{0D108BD9-81ED-4DB2-BD59-A6C34878D82A}">
                    <a16:rowId xmlns:a16="http://schemas.microsoft.com/office/drawing/2014/main" val="1137913696"/>
                  </a:ext>
                </a:extLst>
              </a:tr>
              <a:tr h="370840">
                <a:tc>
                  <a:txBody>
                    <a:bodyPr/>
                    <a:lstStyle/>
                    <a:p>
                      <a:pPr algn="ctr"/>
                      <a:r>
                        <a:rPr lang="it-IT" dirty="0"/>
                        <a:t>E[</a:t>
                      </a:r>
                      <a:r>
                        <a:rPr lang="it-IT" dirty="0" err="1"/>
                        <a:t>Ts</a:t>
                      </a:r>
                      <a:r>
                        <a:rPr lang="it-IT" dirty="0"/>
                        <a:t>] centro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t>824,876598 </a:t>
                      </a:r>
                      <a:r>
                        <a:rPr lang="it-IT" sz="1400" dirty="0"/>
                        <a:t>+/-</a:t>
                      </a:r>
                      <a:r>
                        <a:rPr lang="it-IT" sz="1800" dirty="0"/>
                        <a:t> 56,709237</a:t>
                      </a:r>
                    </a:p>
                  </a:txBody>
                  <a:tcPr/>
                </a:tc>
                <a:extLst>
                  <a:ext uri="{0D108BD9-81ED-4DB2-BD59-A6C34878D82A}">
                    <a16:rowId xmlns:a16="http://schemas.microsoft.com/office/drawing/2014/main" val="3081381483"/>
                  </a:ext>
                </a:extLst>
              </a:tr>
              <a:tr h="370840">
                <a:tc>
                  <a:txBody>
                    <a:bodyPr/>
                    <a:lstStyle/>
                    <a:p>
                      <a:pPr algn="ctr"/>
                      <a:r>
                        <a:rPr lang="it-IT" dirty="0"/>
                        <a:t>E[</a:t>
                      </a:r>
                      <a:r>
                        <a:rPr lang="it-IT" dirty="0" err="1"/>
                        <a:t>Tq</a:t>
                      </a:r>
                      <a:r>
                        <a:rPr lang="it-IT" dirty="0"/>
                        <a:t>] centro 4</a:t>
                      </a:r>
                    </a:p>
                  </a:txBody>
                  <a:tcPr/>
                </a:tc>
                <a:tc>
                  <a:txBody>
                    <a:bodyPr/>
                    <a:lstStyle/>
                    <a:p>
                      <a:pPr algn="ctr"/>
                      <a:r>
                        <a:rPr lang="it-IT" dirty="0"/>
                        <a:t>17,022160 </a:t>
                      </a:r>
                      <a:r>
                        <a:rPr lang="it-IT" sz="1400" dirty="0"/>
                        <a:t>+/-</a:t>
                      </a:r>
                      <a:r>
                        <a:rPr lang="it-IT" sz="1800" dirty="0"/>
                        <a:t> 8,967431</a:t>
                      </a:r>
                      <a:endParaRPr lang="it-IT" dirty="0"/>
                    </a:p>
                  </a:txBody>
                  <a:tcPr/>
                </a:tc>
                <a:extLst>
                  <a:ext uri="{0D108BD9-81ED-4DB2-BD59-A6C34878D82A}">
                    <a16:rowId xmlns:a16="http://schemas.microsoft.com/office/drawing/2014/main" val="2892297871"/>
                  </a:ext>
                </a:extLst>
              </a:tr>
              <a:tr h="370840">
                <a:tc>
                  <a:txBody>
                    <a:bodyPr/>
                    <a:lstStyle/>
                    <a:p>
                      <a:pPr algn="ctr"/>
                      <a:r>
                        <a:rPr lang="it-IT" dirty="0"/>
                        <a:t>P(</a:t>
                      </a:r>
                      <a:r>
                        <a:rPr lang="it-IT" dirty="0" err="1"/>
                        <a:t>loss</a:t>
                      </a:r>
                      <a:r>
                        <a:rPr lang="it-IT" dirty="0"/>
                        <a:t>) centro 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t>0,157034 </a:t>
                      </a:r>
                      <a:r>
                        <a:rPr lang="it-IT" sz="1400" dirty="0"/>
                        <a:t>+/-</a:t>
                      </a:r>
                      <a:r>
                        <a:rPr lang="it-IT" sz="1800" dirty="0"/>
                        <a:t> 0,012065</a:t>
                      </a:r>
                    </a:p>
                  </a:txBody>
                  <a:tcPr/>
                </a:tc>
                <a:extLst>
                  <a:ext uri="{0D108BD9-81ED-4DB2-BD59-A6C34878D82A}">
                    <a16:rowId xmlns:a16="http://schemas.microsoft.com/office/drawing/2014/main" val="3473063339"/>
                  </a:ext>
                </a:extLst>
              </a:tr>
              <a:tr h="370840">
                <a:tc>
                  <a:txBody>
                    <a:bodyPr/>
                    <a:lstStyle/>
                    <a:p>
                      <a:pPr algn="ctr"/>
                      <a:r>
                        <a:rPr lang="it-IT" dirty="0"/>
                        <a:t>Profitto mensile</a:t>
                      </a:r>
                    </a:p>
                  </a:txBody>
                  <a:tcPr/>
                </a:tc>
                <a:tc>
                  <a:txBody>
                    <a:bodyPr/>
                    <a:lstStyle/>
                    <a:p>
                      <a:pPr algn="ctr"/>
                      <a:r>
                        <a:rPr lang="it-IT" dirty="0"/>
                        <a:t>415.221,25€</a:t>
                      </a:r>
                    </a:p>
                  </a:txBody>
                  <a:tcPr/>
                </a:tc>
                <a:extLst>
                  <a:ext uri="{0D108BD9-81ED-4DB2-BD59-A6C34878D82A}">
                    <a16:rowId xmlns:a16="http://schemas.microsoft.com/office/drawing/2014/main" val="3680602735"/>
                  </a:ext>
                </a:extLst>
              </a:tr>
            </a:tbl>
          </a:graphicData>
        </a:graphic>
      </p:graphicFrame>
      <p:sp>
        <p:nvSpPr>
          <p:cNvPr id="3" name="Rettangolo 2">
            <a:extLst>
              <a:ext uri="{FF2B5EF4-FFF2-40B4-BE49-F238E27FC236}">
                <a16:creationId xmlns:a16="http://schemas.microsoft.com/office/drawing/2014/main" id="{843B2F39-C8A1-8481-215F-03E5D8FCDF1C}"/>
              </a:ext>
            </a:extLst>
          </p:cNvPr>
          <p:cNvSpPr/>
          <p:nvPr/>
        </p:nvSpPr>
        <p:spPr>
          <a:xfrm>
            <a:off x="6375399" y="5358108"/>
            <a:ext cx="5330825" cy="6739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Il profitto mensile è aumentato di 603,75€ rispetto al caso base (</a:t>
            </a:r>
            <a:r>
              <a:rPr lang="it-IT" sz="1600" dirty="0">
                <a:solidFill>
                  <a:schemeClr val="tx1"/>
                </a:solidFill>
              </a:rPr>
              <a:t>+</a:t>
            </a:r>
            <a:r>
              <a:rPr lang="it-IT" dirty="0">
                <a:solidFill>
                  <a:schemeClr val="tx1"/>
                </a:solidFill>
              </a:rPr>
              <a:t>0,145616%).</a:t>
            </a:r>
          </a:p>
        </p:txBody>
      </p:sp>
      <p:sp>
        <p:nvSpPr>
          <p:cNvPr id="5" name="Segnaposto numero diapositiva 4">
            <a:extLst>
              <a:ext uri="{FF2B5EF4-FFF2-40B4-BE49-F238E27FC236}">
                <a16:creationId xmlns:a16="http://schemas.microsoft.com/office/drawing/2014/main" id="{93A13E8E-D484-C118-5830-255CE144ADE8}"/>
              </a:ext>
            </a:extLst>
          </p:cNvPr>
          <p:cNvSpPr>
            <a:spLocks noGrp="1"/>
          </p:cNvSpPr>
          <p:nvPr>
            <p:ph type="sldNum" sz="quarter" idx="12"/>
          </p:nvPr>
        </p:nvSpPr>
        <p:spPr/>
        <p:txBody>
          <a:bodyPr/>
          <a:lstStyle/>
          <a:p>
            <a:pPr rtl="0"/>
            <a:fld id="{4FAB73BC-B049-4115-A692-8D63A059BFB8}" type="slidenum">
              <a:rPr lang="it-IT" sz="1800" noProof="0" smtClean="0"/>
              <a:t>83</a:t>
            </a:fld>
            <a:endParaRPr lang="it-IT" sz="1800" noProof="0"/>
          </a:p>
        </p:txBody>
      </p:sp>
    </p:spTree>
    <p:extLst>
      <p:ext uri="{BB962C8B-B14F-4D97-AF65-F5344CB8AC3E}">
        <p14:creationId xmlns:p14="http://schemas.microsoft.com/office/powerpoint/2010/main" val="93251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5" name="Immagin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ttango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it-IT" dirty="0">
                <a:solidFill>
                  <a:srgbClr val="FFFFFF"/>
                </a:solidFill>
              </a:rPr>
              <a:t>GRAZIE PER L’ATTENZIONE</a:t>
            </a:r>
          </a:p>
        </p:txBody>
      </p:sp>
      <p:sp>
        <p:nvSpPr>
          <p:cNvPr id="3" name="Sottotito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it-IT" dirty="0">
                <a:solidFill>
                  <a:srgbClr val="FFFFFF"/>
                </a:solidFill>
              </a:rPr>
              <a:t>Matteo </a:t>
            </a:r>
            <a:r>
              <a:rPr lang="it-IT" dirty="0" err="1">
                <a:solidFill>
                  <a:srgbClr val="FFFFFF"/>
                </a:solidFill>
              </a:rPr>
              <a:t>Fanfarillo</a:t>
            </a:r>
            <a:r>
              <a:rPr lang="it-IT" dirty="0">
                <a:solidFill>
                  <a:srgbClr val="FFFFFF"/>
                </a:solidFill>
              </a:rPr>
              <a:t> &amp; Luca Capotombolo</a:t>
            </a:r>
          </a:p>
        </p:txBody>
      </p:sp>
      <p:cxnSp>
        <p:nvCxnSpPr>
          <p:cNvPr id="23" name="Connettore dirit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4" name="Segnaposto numero diapositiva 3">
            <a:extLst>
              <a:ext uri="{FF2B5EF4-FFF2-40B4-BE49-F238E27FC236}">
                <a16:creationId xmlns:a16="http://schemas.microsoft.com/office/drawing/2014/main" id="{A57BDC68-3A5A-0F06-CFB1-5450A9B0899C}"/>
              </a:ext>
            </a:extLst>
          </p:cNvPr>
          <p:cNvSpPr>
            <a:spLocks noGrp="1"/>
          </p:cNvSpPr>
          <p:nvPr>
            <p:ph type="sldNum" sz="quarter" idx="12"/>
          </p:nvPr>
        </p:nvSpPr>
        <p:spPr/>
        <p:txBody>
          <a:bodyPr/>
          <a:lstStyle/>
          <a:p>
            <a:pPr rtl="0"/>
            <a:fld id="{4FAB73BC-B049-4115-A692-8D63A059BFB8}" type="slidenum">
              <a:rPr lang="it-IT" sz="1800" noProof="0" smtClean="0"/>
              <a:t>84</a:t>
            </a:fld>
            <a:endParaRPr lang="it-IT" sz="1800" noProof="0" dirty="0"/>
          </a:p>
        </p:txBody>
      </p:sp>
    </p:spTree>
    <p:extLst>
      <p:ext uri="{BB962C8B-B14F-4D97-AF65-F5344CB8AC3E}">
        <p14:creationId xmlns:p14="http://schemas.microsoft.com/office/powerpoint/2010/main" val="282415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44A4C8-D588-BF0D-E694-021C4CBDF298}"/>
              </a:ext>
            </a:extLst>
          </p:cNvPr>
          <p:cNvSpPr>
            <a:spLocks noGrp="1"/>
          </p:cNvSpPr>
          <p:nvPr>
            <p:ph type="title"/>
          </p:nvPr>
        </p:nvSpPr>
        <p:spPr>
          <a:xfrm>
            <a:off x="1024128" y="471509"/>
            <a:ext cx="6934884" cy="1737360"/>
          </a:xfrm>
        </p:spPr>
        <p:txBody>
          <a:bodyPr/>
          <a:lstStyle/>
          <a:p>
            <a:r>
              <a:rPr lang="it-IT" sz="5000" dirty="0"/>
              <a:t>Modello delle specifiche</a:t>
            </a:r>
          </a:p>
        </p:txBody>
      </p:sp>
      <p:pic>
        <p:nvPicPr>
          <p:cNvPr id="6" name="Immagine 5">
            <a:extLst>
              <a:ext uri="{FF2B5EF4-FFF2-40B4-BE49-F238E27FC236}">
                <a16:creationId xmlns:a16="http://schemas.microsoft.com/office/drawing/2014/main" id="{60729D1F-B69F-3108-5A10-7DC849E58D77}"/>
              </a:ext>
            </a:extLst>
          </p:cNvPr>
          <p:cNvPicPr>
            <a:picLocks noChangeAspect="1"/>
          </p:cNvPicPr>
          <p:nvPr/>
        </p:nvPicPr>
        <p:blipFill rotWithShape="1">
          <a:blip r:embed="rId2"/>
          <a:srcRect l="3039" t="1471" r="3719" b="1745"/>
          <a:stretch/>
        </p:blipFill>
        <p:spPr>
          <a:xfrm>
            <a:off x="1472681" y="1795601"/>
            <a:ext cx="9246638" cy="4590890"/>
          </a:xfrm>
          <a:prstGeom prst="rect">
            <a:avLst/>
          </a:prstGeom>
        </p:spPr>
      </p:pic>
      <p:sp>
        <p:nvSpPr>
          <p:cNvPr id="3" name="Segnaposto numero diapositiva 2">
            <a:extLst>
              <a:ext uri="{FF2B5EF4-FFF2-40B4-BE49-F238E27FC236}">
                <a16:creationId xmlns:a16="http://schemas.microsoft.com/office/drawing/2014/main" id="{17EA3C74-DDCF-63D7-56AA-80D1E3DBEE23}"/>
              </a:ext>
            </a:extLst>
          </p:cNvPr>
          <p:cNvSpPr>
            <a:spLocks noGrp="1"/>
          </p:cNvSpPr>
          <p:nvPr>
            <p:ph type="sldNum" sz="quarter" idx="12"/>
          </p:nvPr>
        </p:nvSpPr>
        <p:spPr/>
        <p:txBody>
          <a:bodyPr/>
          <a:lstStyle/>
          <a:p>
            <a:pPr rtl="0"/>
            <a:fld id="{4FAB73BC-B049-4115-A692-8D63A059BFB8}" type="slidenum">
              <a:rPr lang="it-IT" sz="1800" noProof="0" smtClean="0"/>
              <a:t>9</a:t>
            </a:fld>
            <a:endParaRPr lang="it-IT" sz="1800" noProof="0"/>
          </a:p>
        </p:txBody>
      </p:sp>
    </p:spTree>
    <p:extLst>
      <p:ext uri="{BB962C8B-B14F-4D97-AF65-F5344CB8AC3E}">
        <p14:creationId xmlns:p14="http://schemas.microsoft.com/office/powerpoint/2010/main" val="169517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5591_TF22378848.potx" id="{FB84F41F-4448-4F11-BE81-DA351851639F}" vid="{0BF0C845-FE40-4202-9FFA-3A0C1052C57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integrale</Template>
  <TotalTime>562</TotalTime>
  <Words>4901</Words>
  <Application>Microsoft Office PowerPoint</Application>
  <PresentationFormat>Widescreen</PresentationFormat>
  <Paragraphs>545</Paragraphs>
  <Slides>84</Slides>
  <Notes>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84</vt:i4>
      </vt:variant>
    </vt:vector>
  </HeadingPairs>
  <TitlesOfParts>
    <vt:vector size="92" baseType="lpstr">
      <vt:lpstr>Arial</vt:lpstr>
      <vt:lpstr>Calibri</vt:lpstr>
      <vt:lpstr>Symbol</vt:lpstr>
      <vt:lpstr>Tw Cen MT</vt:lpstr>
      <vt:lpstr>Tw Cen MT Condensed</vt:lpstr>
      <vt:lpstr>Wingdings</vt:lpstr>
      <vt:lpstr>Wingdings 3</vt:lpstr>
      <vt:lpstr>Integrale</vt:lpstr>
      <vt:lpstr>Progetto pmcsn: mc donald’s</vt:lpstr>
      <vt:lpstr>Agenda</vt:lpstr>
      <vt:lpstr>DESCRIZIONE DEL SISTEMA: McDONALD’S</vt:lpstr>
      <vt:lpstr>Problematiche del sistema</vt:lpstr>
      <vt:lpstr>Obiettivi e qos</vt:lpstr>
      <vt:lpstr>Modello concettuale</vt:lpstr>
      <vt:lpstr>PROFITTO del sistema</vt:lpstr>
      <vt:lpstr>Profitto del sistema</vt:lpstr>
      <vt:lpstr>Modello delle specifiche</vt:lpstr>
      <vt:lpstr>Modello delle specifiche</vt:lpstr>
      <vt:lpstr>MODELLO DELLE SPECIFICHE</vt:lpstr>
      <vt:lpstr>MODELLO DELLE SPECIFICHE</vt:lpstr>
      <vt:lpstr>MODELLO DELLE SPECIFICHE</vt:lpstr>
      <vt:lpstr>Modello delle specifiche</vt:lpstr>
      <vt:lpstr>MODELLO DELLE SPECIFICHE</vt:lpstr>
      <vt:lpstr>MODELLO DELLE SPECIFICHE</vt:lpstr>
      <vt:lpstr>MODELLO DELLE SPECIFICHE</vt:lpstr>
      <vt:lpstr>Modello computazionale</vt:lpstr>
      <vt:lpstr>MODELLO COMPUTAZIONALE</vt:lpstr>
      <vt:lpstr>MODELLO COMPUTAZIONALE</vt:lpstr>
      <vt:lpstr>Modello computazionale</vt:lpstr>
      <vt:lpstr>VERIFICA</vt:lpstr>
      <vt:lpstr>VERIFICA (CASO 1)</vt:lpstr>
      <vt:lpstr>VERIFICA (CASO 1)</vt:lpstr>
      <vt:lpstr>VERIFICA (CASO 2)</vt:lpstr>
      <vt:lpstr>VERIFICA (CASO 2)</vt:lpstr>
      <vt:lpstr>VERIFICA</vt:lpstr>
      <vt:lpstr>VALIDAZIONE</vt:lpstr>
      <vt:lpstr>validazione</vt:lpstr>
      <vt:lpstr>VALIDAZIONE</vt:lpstr>
      <vt:lpstr>VALIDAZIONE</vt:lpstr>
      <vt:lpstr>ANALISI DEL COLLO DI BOTTIGLIA</vt:lpstr>
      <vt:lpstr>ANALISI DEL COLLO DI BOTTIGLIA</vt:lpstr>
      <vt:lpstr>Simulazione a orizzonte infinito</vt:lpstr>
      <vt:lpstr>SIMULAZIONE A ORIZZONTE INFINITO</vt:lpstr>
      <vt:lpstr>Fascia 09:00  11:00</vt:lpstr>
      <vt:lpstr>Fascia 09:00  11:00</vt:lpstr>
      <vt:lpstr>Fascia 09:00  11:00</vt:lpstr>
      <vt:lpstr>Fascia 11:00  12:00</vt:lpstr>
      <vt:lpstr>Fascia 12:00  15:00</vt:lpstr>
      <vt:lpstr>Fascia 12:00  15:00</vt:lpstr>
      <vt:lpstr>Fascia 12:00  15:00</vt:lpstr>
      <vt:lpstr>Fascia 15:00  18:00</vt:lpstr>
      <vt:lpstr>Fascia 18:00  22:00</vt:lpstr>
      <vt:lpstr>Fascia 18:00  22:00</vt:lpstr>
      <vt:lpstr>Fascia 18:00  22:00</vt:lpstr>
      <vt:lpstr>Fascia 22:00  23:00</vt:lpstr>
      <vt:lpstr>Simulazione a orizzonte finito</vt:lpstr>
      <vt:lpstr>SIMULAZIONE A ORIZZONTE FINITO</vt:lpstr>
      <vt:lpstr>Simulazione a orizzonte finito</vt:lpstr>
      <vt:lpstr>Simulazione a orizzonte finito</vt:lpstr>
      <vt:lpstr>Simulazione a orizzonte finito</vt:lpstr>
      <vt:lpstr>Simulazione a orizzonte finito</vt:lpstr>
      <vt:lpstr>Simulazione a orizzonte finito</vt:lpstr>
      <vt:lpstr>Simulazione a orizzonte finito</vt:lpstr>
      <vt:lpstr>MODELLO MIGLIORATIVO</vt:lpstr>
      <vt:lpstr>Obiettivi e qos</vt:lpstr>
      <vt:lpstr>MODELLO CONCETTUALE</vt:lpstr>
      <vt:lpstr>MODELLO DELLE SPECIFICHE</vt:lpstr>
      <vt:lpstr>MODELLO DELLE SPECIFICHE</vt:lpstr>
      <vt:lpstr>MODELLO COMPUTAZIONALE</vt:lpstr>
      <vt:lpstr>VERIFICA</vt:lpstr>
      <vt:lpstr>VERIFICA</vt:lpstr>
      <vt:lpstr>VERIFICA</vt:lpstr>
      <vt:lpstr>VALIDAZIONE</vt:lpstr>
      <vt:lpstr>VALIDAZIONE</vt:lpstr>
      <vt:lpstr>validazione</vt:lpstr>
      <vt:lpstr>ANALISI DEL COLLO DI BOTTIGLIA</vt:lpstr>
      <vt:lpstr>ANALISI DEL COLLO DI BOTTIGLIA</vt:lpstr>
      <vt:lpstr>Simulazione a orizzonte finito</vt:lpstr>
      <vt:lpstr>Simulazione a orizzonte finito</vt:lpstr>
      <vt:lpstr>Simulazione a orizzonte finito</vt:lpstr>
      <vt:lpstr>SIMULAZIONE A ORIZZONTE INFINITO</vt:lpstr>
      <vt:lpstr>FASCIA 09:00  11:00</vt:lpstr>
      <vt:lpstr>FASCIA 09:00  11:00</vt:lpstr>
      <vt:lpstr>FASCIA 11:00  12:00</vt:lpstr>
      <vt:lpstr>FASCIA 11:00  12:00</vt:lpstr>
      <vt:lpstr>FASCIA 12:00  15:00</vt:lpstr>
      <vt:lpstr>FASCIA 12:00  15:00</vt:lpstr>
      <vt:lpstr>FASCIA 18:00  22:00</vt:lpstr>
      <vt:lpstr>FASCIA 18:00  22:00</vt:lpstr>
      <vt:lpstr>Conclusioni</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pmcsn: mc donald’s</dc:title>
  <dc:creator>luca capotombolo</dc:creator>
  <cp:lastModifiedBy>Matteo Fanfarillo</cp:lastModifiedBy>
  <cp:revision>53</cp:revision>
  <dcterms:created xsi:type="dcterms:W3CDTF">2022-09-02T16:30:51Z</dcterms:created>
  <dcterms:modified xsi:type="dcterms:W3CDTF">2022-09-07T17:11:50Z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